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E80A5-4666-A640-AF75-2B7DC9FB6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06A007-F1C6-8C46-B8BE-4235101BA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E9026-8078-DA44-9379-A18F8F115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686B-02FA-CC4B-A938-E7E34690171A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41A34-1848-3E49-BF59-375972D6B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348A3-8AA9-674C-BF6E-68DEFCCA2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EAB9-4977-C244-ABAF-BA8A08B5D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04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797AA-B881-4740-9E1D-AE4F313EB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62598D-86DD-C842-B559-9798F8B7D2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5D319-8704-4646-98B0-3B71DDE00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686B-02FA-CC4B-A938-E7E34690171A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EBDFE-7555-154D-BC1E-FA2B24071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30B80-851B-894D-BE3B-CE56B8635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EAB9-4977-C244-ABAF-BA8A08B5D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88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DB343F-B1A6-E148-AD0C-1FA2FFDBB5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8917D6-D033-C84D-A705-A0AA3DD899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D727A-2059-B44B-B89E-A1518AEE8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686B-02FA-CC4B-A938-E7E34690171A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8CDFF-F052-D74D-A2CA-BA2FD9160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9F19E-36FB-B54D-B2A6-E838565FA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EAB9-4977-C244-ABAF-BA8A08B5D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18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DE651-6ADD-B24F-A728-55E436BBE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D5736-81F0-A34C-8AD7-9DF9AD34C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E1269-BE78-A043-9E77-A2FAAAFD2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686B-02FA-CC4B-A938-E7E34690171A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7A86F-350F-164C-9ADB-D30C31DEB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D9704-3534-9649-B3C3-6DE458F93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EAB9-4977-C244-ABAF-BA8A08B5D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014D3-35AB-D249-8EA5-BC80D7D5A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6A934-A69B-F547-9E43-B1DC3ECAC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EA384-CF74-A048-A346-F8DA00646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686B-02FA-CC4B-A938-E7E34690171A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EA223-C012-6646-A69B-1F0DBA335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75ED1-B681-9A4B-9C42-8FC1BF064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EAB9-4977-C244-ABAF-BA8A08B5D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87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463CF-BACD-2543-AEFB-81EA38D34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B8B75-5BB7-0342-A734-4164924C83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52E154-7EB4-0144-B44D-926FF36FD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12BED4-39DC-E844-ABD5-9AFC5756B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686B-02FA-CC4B-A938-E7E34690171A}" type="datetimeFigureOut">
              <a:rPr lang="en-US" smtClean="0"/>
              <a:t>9/24/20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D65BE-FAF1-0844-8626-52E77126A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792768-D08B-D743-AF22-8CEFB0351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EAB9-4977-C244-ABAF-BA8A08B5D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80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7DBFB-2A28-DB48-B1EB-0DEEB8885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2DA69-776A-5D42-BE8F-FA542260A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62F120-1079-A54F-9732-04892BF25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E49CD8-A633-924B-9006-3888D3C22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75AF11-D4CF-874F-91A3-6F72A7B84A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D19FBA-A912-5741-A074-DD58241F3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686B-02FA-CC4B-A938-E7E34690171A}" type="datetimeFigureOut">
              <a:rPr lang="en-US" smtClean="0"/>
              <a:t>9/24/20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971AFA-64F6-6747-963F-39C1C1419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0E4F6B-0EC0-8D4E-BF07-A6B4B0522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EAB9-4977-C244-ABAF-BA8A08B5D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E6A53-5404-F54F-998E-E8CA80999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0AB3DF-4BC1-E744-B4F8-1E1BB23B0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686B-02FA-CC4B-A938-E7E34690171A}" type="datetimeFigureOut">
              <a:rPr lang="en-US" smtClean="0"/>
              <a:t>9/24/20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609E18-00BA-634E-936C-0F60CE509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AA939-ADDB-864D-BE04-F131679CB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EAB9-4977-C244-ABAF-BA8A08B5D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2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5E9B6D-FBDE-674F-B8C2-FE2FA268C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686B-02FA-CC4B-A938-E7E34690171A}" type="datetimeFigureOut">
              <a:rPr lang="en-US" smtClean="0"/>
              <a:t>9/24/20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E9265C-2DAC-DB4A-AF67-AC366C7FC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97F5EB-26D0-DD45-BC32-4B7B14717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EAB9-4977-C244-ABAF-BA8A08B5D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08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8E92B-B871-AA48-9400-857C4151A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CD7A6-30DA-174E-8DAC-2BCCA3BEA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CDFAB4-A638-2141-815A-B2A6042212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79CCE3-9F3F-AB43-BA2D-CC9AE5487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686B-02FA-CC4B-A938-E7E34690171A}" type="datetimeFigureOut">
              <a:rPr lang="en-US" smtClean="0"/>
              <a:t>9/24/20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85D37-83DA-8B43-B011-A49F63AFD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58A76-6960-684C-9AFE-238A05FFF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EAB9-4977-C244-ABAF-BA8A08B5D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79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7572F-AE05-5D42-9E6C-4F4990C94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82D416-D527-3A46-BDFD-719AB04B9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6B751-ED74-6442-8FD1-5B623F95A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8FE62-43E0-FA43-9D7F-57A8D01D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686B-02FA-CC4B-A938-E7E34690171A}" type="datetimeFigureOut">
              <a:rPr lang="en-US" smtClean="0"/>
              <a:t>9/24/20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D20FBA-BC96-0949-B9B6-2C1EA3FD5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9F537E-2D08-B543-B98D-ADADC6264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EAB9-4977-C244-ABAF-BA8A08B5D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82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129921-7AB0-8E44-B9A6-F26F3E1AD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3A298-C127-414C-A09B-5BC1CE93D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21698-D633-D648-A697-58F7B23BAA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8686B-02FA-CC4B-A938-E7E34690171A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A03D0-517B-874E-A765-685C31FB3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32075-D65B-6745-9CB6-445D5FCBBD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7EAB9-4977-C244-ABAF-BA8A08B5D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72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851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Miller, Lauren</dc:creator>
  <cp:lastModifiedBy>Miller, Lauren</cp:lastModifiedBy>
  <cp:revision>2</cp:revision>
  <dcterms:created xsi:type="dcterms:W3CDTF">2020-09-24T19:48:55Z</dcterms:created>
  <dcterms:modified xsi:type="dcterms:W3CDTF">2020-09-24T19:59:20Z</dcterms:modified>
</cp:coreProperties>
</file>