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3"/>
  </p:sldMasterIdLst>
  <p:sldIdLst>
    <p:sldId id="256" r:id="rId4"/>
    <p:sldId id="260" r:id="rId5"/>
    <p:sldId id="257" r:id="rId6"/>
    <p:sldId id="258" r:id="rId7"/>
    <p:sldId id="259" r:id="rId8"/>
  </p:sldIdLst>
  <p:sldSz cx="12192000" cy="6858000"/>
  <p:notesSz cx="6858000" cy="9144000"/>
  <p:embeddedFontLst>
    <p:embeddedFont>
      <p:font typeface="Montserrat" pitchFamily="2" charset="77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69"/>
    <p:restoredTop sz="96096"/>
  </p:normalViewPr>
  <p:slideViewPr>
    <p:cSldViewPr snapToGrid="0">
      <p:cViewPr varScale="1">
        <p:scale>
          <a:sx n="133" d="100"/>
          <a:sy n="133" d="100"/>
        </p:scale>
        <p:origin x="1520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3.fntdata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building, white&#10;&#10;Description automatically generated">
            <a:extLst>
              <a:ext uri="{FF2B5EF4-FFF2-40B4-BE49-F238E27FC236}">
                <a16:creationId xmlns:a16="http://schemas.microsoft.com/office/drawing/2014/main" id="{A2F240D2-08CF-9877-4BD7-14618A73A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874"/>
          <a:stretch/>
        </p:blipFill>
        <p:spPr>
          <a:xfrm>
            <a:off x="0" y="3465004"/>
            <a:ext cx="12388164" cy="3773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04C967-6125-E152-D5B6-2BD981847853}"/>
              </a:ext>
            </a:extLst>
          </p:cNvPr>
          <p:cNvSpPr/>
          <p:nvPr userDrawn="1"/>
        </p:nvSpPr>
        <p:spPr>
          <a:xfrm>
            <a:off x="0" y="3465004"/>
            <a:ext cx="12388164" cy="3850196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ABCE2-4DE7-8622-43CF-84B921BE4286}"/>
              </a:ext>
            </a:extLst>
          </p:cNvPr>
          <p:cNvCxnSpPr>
            <a:cxnSpLocks/>
          </p:cNvCxnSpPr>
          <p:nvPr userDrawn="1"/>
        </p:nvCxnSpPr>
        <p:spPr>
          <a:xfrm>
            <a:off x="4343400" y="3470114"/>
            <a:ext cx="3672411" cy="0"/>
          </a:xfrm>
          <a:prstGeom prst="line">
            <a:avLst/>
          </a:prstGeom>
          <a:ln w="190500" cap="sq">
            <a:gradFill flip="none" rotWithShape="1">
              <a:gsLst>
                <a:gs pos="7100">
                  <a:schemeClr val="accent4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27F6C71-0372-199A-731E-76F785B4CC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665163"/>
            <a:ext cx="10972800" cy="2387600"/>
          </a:xfrm>
        </p:spPr>
        <p:txBody>
          <a:bodyPr anchor="b"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Vision and </a:t>
            </a:r>
            <a:br>
              <a:rPr lang="en-US" dirty="0"/>
            </a:br>
            <a:r>
              <a:rPr lang="en-US" dirty="0"/>
              <a:t>Cultural Values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EB5A9-E27F-8DDF-C6DE-B1A69EC0D7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6930" y="5560699"/>
            <a:ext cx="7245350" cy="572853"/>
          </a:xfrm>
          <a:prstGeom prst="roundRect">
            <a:avLst>
              <a:gd name="adj" fmla="val 45776"/>
            </a:avLst>
          </a:prstGeom>
          <a:noFill/>
          <a:ln w="25400">
            <a:solidFill>
              <a:schemeClr val="accent1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8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0D7CEB-288F-5F67-3493-A2613FE54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6926" y="4481515"/>
            <a:ext cx="2128887" cy="64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05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9350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3721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7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278D9-6DFE-ADB2-ED06-443C37973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298" y="1825625"/>
            <a:ext cx="537210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7"/>
            <a:endParaRPr lang="en-US" dirty="0"/>
          </a:p>
          <a:p>
            <a:pPr lvl="7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52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5"/>
            <a:ext cx="10972800" cy="9315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3570771"/>
            <a:ext cx="2576513" cy="26908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352308"/>
            <a:ext cx="2576513" cy="194810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D087BD8-0099-35FA-2C6C-994A6D5440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16298" y="1342784"/>
            <a:ext cx="2555877" cy="19576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C4E4710-EAB5-10C5-E28C-DC57F0C4B14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8712" y="1342784"/>
            <a:ext cx="2576513" cy="19576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8D91B0DC-1064-C592-3663-03954735DC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15411" y="1352932"/>
            <a:ext cx="2578099" cy="19342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46DBDA-5981-3C40-CFD0-D6FF0F5377D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3422306" y="3570771"/>
            <a:ext cx="2576513" cy="26908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9CDE2B-67BD-484E-F844-9D6A66239420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208712" y="3570771"/>
            <a:ext cx="2576513" cy="26908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FED6AD-EFFA-4AFF-BD0A-946C3E505AC6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05887" y="3570771"/>
            <a:ext cx="2576513" cy="26908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58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C7BEE2-2A65-8D4D-A657-068F3C497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1999" cy="685799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CB387-766E-D9E6-4C9A-F9E51ED8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1449"/>
            <a:ext cx="10972800" cy="925513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Arrow: Chevron 21">
            <a:extLst>
              <a:ext uri="{FF2B5EF4-FFF2-40B4-BE49-F238E27FC236}">
                <a16:creationId xmlns:a16="http://schemas.microsoft.com/office/drawing/2014/main" id="{1172D086-F7AC-510D-E8E8-A13DA31137F0}"/>
              </a:ext>
            </a:extLst>
          </p:cNvPr>
          <p:cNvSpPr/>
          <p:nvPr userDrawn="1"/>
        </p:nvSpPr>
        <p:spPr>
          <a:xfrm rot="5400000">
            <a:off x="6004596" y="562836"/>
            <a:ext cx="182809" cy="294416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28278B-68DD-0946-99C9-9E98831B546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" y="2214508"/>
            <a:ext cx="53721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7"/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C7CFCC4-723B-2314-CAD5-A1143F523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298" y="2214508"/>
            <a:ext cx="537210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  <a:p>
            <a:pPr lvl="7"/>
            <a:endParaRPr lang="en-US" dirty="0"/>
          </a:p>
          <a:p>
            <a:pPr lvl="7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630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DFC7C-4447-3CB1-0FB1-0399F18E6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9221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A04BF-770F-ACF5-0413-52A6DCC29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E391F-C290-8AED-349A-F353FE9E5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F8EDBA-EC1E-2A9E-4E0C-714FAD5A6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681163"/>
            <a:ext cx="5387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F03596-66D1-C76B-4644-F6D8564D7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4" y="2505075"/>
            <a:ext cx="538797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765397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4"/>
            <a:ext cx="10972800" cy="9315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3570771"/>
            <a:ext cx="3509961" cy="2351397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278D9-6DFE-ADB2-ED06-443C37973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6573" y="3570771"/>
            <a:ext cx="3514726" cy="2351397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FE93A5-0FEA-DE81-5B39-6089576D034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68112" y="3571566"/>
            <a:ext cx="3523815" cy="2351397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352308"/>
            <a:ext cx="3509962" cy="194810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D087BD8-0099-35FA-2C6C-994A6D5440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37050" y="1342784"/>
            <a:ext cx="3514725" cy="195763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C4E4710-EAB5-10C5-E28C-DC57F0C4B14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69263" y="1342784"/>
            <a:ext cx="3519489" cy="195763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44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2361" y="518473"/>
            <a:ext cx="5380037" cy="5842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539" y="1723386"/>
            <a:ext cx="5376861" cy="788678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8FEFB-1CAF-1D31-AED6-04B7255E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58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737ADC-A934-6E44-AB6A-212FA783029E}" type="datetimeFigureOut">
              <a:rPr lang="en-US" smtClean="0"/>
              <a:t>10/27/25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6891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85B5496-EC4F-BBCC-02A5-9EB1BA44A62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202363" y="2883841"/>
            <a:ext cx="5376861" cy="92551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8D158A-1BB2-82AA-DAB3-D58B13FF75AA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02362" y="4064941"/>
            <a:ext cx="5376861" cy="92551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F82CFF-8EA6-AD82-0C73-C090813EEE3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10302" y="5258740"/>
            <a:ext cx="5376861" cy="92551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7D57A7E-AF71-1735-02EB-51D0093C342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24400" y="1538014"/>
            <a:ext cx="925513" cy="92551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E8E33B49-B094-0BAB-0D16-2439720945F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24399" y="2722725"/>
            <a:ext cx="925513" cy="92551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B5CB97C5-62AA-128E-5D2D-21270FD4E54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24399" y="3962589"/>
            <a:ext cx="925513" cy="92551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19278499-F6E3-5917-6063-4E00BD1E96B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40676" y="5186252"/>
            <a:ext cx="925513" cy="92551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16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5"/>
            <a:ext cx="10972800" cy="9315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935038"/>
            <a:ext cx="12192000" cy="23653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4D68D2-49BC-30E5-A2B0-C5A923E668C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319212" y="2724945"/>
            <a:ext cx="1150937" cy="1150937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3975D930-CEA9-67F1-84B2-2555D68A80D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119563" y="2724945"/>
            <a:ext cx="1150937" cy="1150937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0">
            <a:extLst>
              <a:ext uri="{FF2B5EF4-FFF2-40B4-BE49-F238E27FC236}">
                <a16:creationId xmlns:a16="http://schemas.microsoft.com/office/drawing/2014/main" id="{FF42EE44-3789-5809-14F6-EDC3B59E1A4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918326" y="2724945"/>
            <a:ext cx="1150937" cy="1150937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0">
            <a:extLst>
              <a:ext uri="{FF2B5EF4-FFF2-40B4-BE49-F238E27FC236}">
                <a16:creationId xmlns:a16="http://schemas.microsoft.com/office/drawing/2014/main" id="{FBA0C1C6-C7BD-76E2-38B5-C92073778C5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715500" y="2724945"/>
            <a:ext cx="1150937" cy="1150937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4147795"/>
            <a:ext cx="2576513" cy="220855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446DBDA-5981-3C40-CFD0-D6FF0F5377D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3422306" y="4147795"/>
            <a:ext cx="2576513" cy="220855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9CDE2B-67BD-484E-F844-9D6A66239420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208712" y="4147795"/>
            <a:ext cx="2576513" cy="220855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FED6AD-EFFA-4AFF-BD0A-946C3E505AC6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05887" y="4147795"/>
            <a:ext cx="2576513" cy="220855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5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DFC7C-4447-3CB1-0FB1-0399F18E6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9350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91415D-91F5-3BFA-901B-FE2CBF605292}"/>
              </a:ext>
            </a:extLst>
          </p:cNvPr>
          <p:cNvSpPr/>
          <p:nvPr userDrawn="1"/>
        </p:nvSpPr>
        <p:spPr>
          <a:xfrm>
            <a:off x="0" y="2117726"/>
            <a:ext cx="12192000" cy="2365376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E391F-C290-8AED-349A-F353FE9E5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8913" y="2374900"/>
            <a:ext cx="5387975" cy="15843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D32C64-DC72-E778-8835-E9FE07D6BB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589" y="1192213"/>
            <a:ext cx="3482974" cy="47307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9FEF7D42-E33B-4B4E-1AB7-C6549CCCB4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43897" y="4141382"/>
            <a:ext cx="925513" cy="92551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73709C71-1D19-874D-8AC3-6C4607B1D36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01074" y="4141382"/>
            <a:ext cx="925513" cy="9255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CA2ED76E-836B-8780-C3F5-52F8B72C49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51900" y="4141382"/>
            <a:ext cx="925513" cy="925513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3495A69-BD2C-418A-BF72-F8637937E0C7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756152" y="5473928"/>
            <a:ext cx="1651000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2B29FC9-15E5-2BDA-2F1F-DF9AFB5D0111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6627814" y="5473928"/>
            <a:ext cx="1651000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E2552F6-5FB9-47B4-6F27-E4EB58904282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8499476" y="5473928"/>
            <a:ext cx="1630363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B7FEC6A7-84D3-A8F5-9BCA-76915A235BB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709276" y="4141382"/>
            <a:ext cx="925513" cy="925513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D4653DA-79EA-E39E-BAFF-E5BAD0A85004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10356852" y="5494828"/>
            <a:ext cx="1630363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476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D32C64-DC72-E778-8835-E9FE07D6BB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33004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9FEF7D42-E33B-4B4E-1AB7-C6549CCCB4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71254" y="2630080"/>
            <a:ext cx="1254797" cy="1254797"/>
          </a:xfrm>
          <a:prstGeom prst="ellips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73709C71-1D19-874D-8AC3-6C4607B1D36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3387" y="2630080"/>
            <a:ext cx="1254797" cy="1254797"/>
          </a:xfrm>
          <a:prstGeom prst="ellips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CA2ED76E-836B-8780-C3F5-52F8B72C49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63817" y="2630080"/>
            <a:ext cx="1254797" cy="1254797"/>
          </a:xfrm>
          <a:prstGeom prst="ellipse">
            <a:avLst/>
          </a:prstGeom>
          <a:solidFill>
            <a:schemeClr val="accent3"/>
          </a:solidFill>
          <a:ln w="22225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3495A69-BD2C-418A-BF72-F8637937E0C7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09601" y="4142053"/>
            <a:ext cx="2576512" cy="976171"/>
          </a:xfrm>
        </p:spPr>
        <p:txBody>
          <a:bodyPr/>
          <a:lstStyle>
            <a:lvl1pPr algn="ctr">
              <a:spcBef>
                <a:spcPts val="0"/>
              </a:spcBef>
              <a:defRPr sz="2000"/>
            </a:lvl1pPr>
            <a:lvl2pPr algn="ctr">
              <a:spcBef>
                <a:spcPts val="0"/>
              </a:spcBef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2B29FC9-15E5-2BDA-2F1F-DF9AFB5D0111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403599" y="4142053"/>
            <a:ext cx="2576511" cy="976171"/>
          </a:xfrm>
        </p:spPr>
        <p:txBody>
          <a:bodyPr/>
          <a:lstStyle>
            <a:lvl1pPr algn="ctr">
              <a:spcBef>
                <a:spcPts val="0"/>
              </a:spcBef>
              <a:defRPr sz="2000"/>
            </a:lvl1pPr>
            <a:lvl2pPr algn="ctr">
              <a:spcBef>
                <a:spcPts val="0"/>
              </a:spcBef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E2552F6-5FB9-47B4-6F27-E4EB58904282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6211893" y="4142053"/>
            <a:ext cx="2573332" cy="976171"/>
          </a:xfrm>
        </p:spPr>
        <p:txBody>
          <a:bodyPr/>
          <a:lstStyle>
            <a:lvl1pPr algn="ctr">
              <a:spcBef>
                <a:spcPts val="0"/>
              </a:spcBef>
              <a:defRPr sz="2000"/>
            </a:lvl1pPr>
            <a:lvl2pPr algn="ctr">
              <a:spcBef>
                <a:spcPts val="0"/>
              </a:spcBef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B7FEC6A7-84D3-A8F5-9BCA-76915A235BB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665950" y="2648932"/>
            <a:ext cx="1254797" cy="1254797"/>
          </a:xfrm>
          <a:prstGeom prst="ellipse">
            <a:avLst/>
          </a:prstGeom>
          <a:solidFill>
            <a:schemeClr val="accent5"/>
          </a:solidFill>
          <a:ln w="22225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D4653DA-79EA-E39E-BAFF-E5BAD0A85004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9004300" y="4162953"/>
            <a:ext cx="2578099" cy="976171"/>
          </a:xfrm>
        </p:spPr>
        <p:txBody>
          <a:bodyPr/>
          <a:lstStyle>
            <a:lvl1pPr algn="ctr">
              <a:spcBef>
                <a:spcPts val="0"/>
              </a:spcBef>
              <a:defRPr sz="2000"/>
            </a:lvl1pPr>
            <a:lvl2pPr algn="ctr">
              <a:spcBef>
                <a:spcPts val="0"/>
              </a:spcBef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16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C4B22-6126-20CC-AFF9-7139F96D2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04089"/>
            <a:ext cx="4645025" cy="1776248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DE667FC-7FEB-5A77-E578-DCD1841F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74900"/>
            <a:ext cx="4659313" cy="3684588"/>
          </a:xfrm>
        </p:spPr>
        <p:txBody>
          <a:bodyPr/>
          <a:lstStyle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2E8C7B1-C4B4-CDC3-2E6E-216C4597C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0303" y="1"/>
            <a:ext cx="59816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356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B387-766E-D9E6-4C9A-F9E51ED8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17725"/>
            <a:ext cx="5372100" cy="2622551"/>
          </a:xfrm>
        </p:spPr>
        <p:txBody>
          <a:bodyPr anchor="ctr" anchorCtr="0">
            <a:noAutofit/>
          </a:bodyPr>
          <a:lstStyle>
            <a:lvl1pPr algn="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C7BEE2-2A65-8D4D-A657-068F3C497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0302" y="0"/>
            <a:ext cx="5981697" cy="685799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9E38A5-CB9D-E833-FD18-787516AA2E97}"/>
              </a:ext>
            </a:extLst>
          </p:cNvPr>
          <p:cNvGrpSpPr/>
          <p:nvPr userDrawn="1"/>
        </p:nvGrpSpPr>
        <p:grpSpPr>
          <a:xfrm>
            <a:off x="6068188" y="2117725"/>
            <a:ext cx="142114" cy="2622550"/>
            <a:chOff x="6136138" y="1442301"/>
            <a:chExt cx="132449" cy="27016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82E811-5826-5791-5CA3-CFCE48209AE5}"/>
                </a:ext>
              </a:extLst>
            </p:cNvPr>
            <p:cNvSpPr/>
            <p:nvPr userDrawn="1"/>
          </p:nvSpPr>
          <p:spPr>
            <a:xfrm>
              <a:off x="6136138" y="1442301"/>
              <a:ext cx="132449" cy="6754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EEA85F-4208-C338-5A69-464A385552F3}"/>
                </a:ext>
              </a:extLst>
            </p:cNvPr>
            <p:cNvSpPr/>
            <p:nvPr userDrawn="1"/>
          </p:nvSpPr>
          <p:spPr>
            <a:xfrm>
              <a:off x="6136138" y="2117725"/>
              <a:ext cx="132449" cy="6754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8C9BC8-8811-5BFB-E053-4BDB634DEA72}"/>
                </a:ext>
              </a:extLst>
            </p:cNvPr>
            <p:cNvSpPr/>
            <p:nvPr userDrawn="1"/>
          </p:nvSpPr>
          <p:spPr>
            <a:xfrm>
              <a:off x="6136138" y="2793149"/>
              <a:ext cx="132449" cy="6754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87F24E-8638-2DFA-170F-4A66E509CBBF}"/>
                </a:ext>
              </a:extLst>
            </p:cNvPr>
            <p:cNvSpPr/>
            <p:nvPr userDrawn="1"/>
          </p:nvSpPr>
          <p:spPr>
            <a:xfrm>
              <a:off x="6136138" y="3468573"/>
              <a:ext cx="132449" cy="6754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BC3E142-EF8E-2A1C-691A-026F42807BD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777872" y="2117725"/>
            <a:ext cx="4694548" cy="2622551"/>
          </a:xfrm>
        </p:spPr>
        <p:txBody>
          <a:bodyPr anchor="ctr" anchorCtr="0"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21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B387-766E-D9E6-4C9A-F9E51ED8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811" y="517525"/>
            <a:ext cx="44465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C7BEE2-2A65-8D4D-A657-068F3C497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6202363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BB04CEA-E42D-9745-B79A-3C9C1D856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5812" y="2364581"/>
            <a:ext cx="44465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605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5B63-09FA-E511-80B8-40D406A70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17525"/>
            <a:ext cx="5345112" cy="16002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BBB01BB-E9B8-4CD7-21F0-A2891BE00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976" y="2374900"/>
            <a:ext cx="5292724" cy="36845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C501D5-8267-BBB8-7363-CFD3FF648CAF}"/>
              </a:ext>
            </a:extLst>
          </p:cNvPr>
          <p:cNvSpPr txBox="1">
            <a:spLocks/>
          </p:cNvSpPr>
          <p:nvPr userDrawn="1"/>
        </p:nvSpPr>
        <p:spPr>
          <a:xfrm>
            <a:off x="6207127" y="517525"/>
            <a:ext cx="5345111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E0C4022-D388-E026-6D3B-F934A4488B8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02363" y="2374900"/>
            <a:ext cx="5380037" cy="368458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26781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EE7BCB-8F23-EBFD-BA76-F49C9F1EEE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CB387-766E-D9E6-4C9A-F9E51ED8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01172"/>
            <a:ext cx="10972800" cy="925513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Arrow: Chevron 21">
            <a:extLst>
              <a:ext uri="{FF2B5EF4-FFF2-40B4-BE49-F238E27FC236}">
                <a16:creationId xmlns:a16="http://schemas.microsoft.com/office/drawing/2014/main" id="{B072E461-B49D-D390-58C6-A1A212D450DC}"/>
              </a:ext>
            </a:extLst>
          </p:cNvPr>
          <p:cNvSpPr/>
          <p:nvPr userDrawn="1"/>
        </p:nvSpPr>
        <p:spPr>
          <a:xfrm rot="5400000">
            <a:off x="6004596" y="1760041"/>
            <a:ext cx="182809" cy="294416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387CCE1-B413-D410-6624-A6EE2F08C55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426643" y="1029861"/>
            <a:ext cx="5338713" cy="785983"/>
          </a:xfrm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8380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C7BEE2-2A65-8D4D-A657-068F3C497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1999" cy="685799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CB387-766E-D9E6-4C9A-F9E51ED89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74900"/>
            <a:ext cx="10972800" cy="925513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Arrow: Chevron 21">
            <a:extLst>
              <a:ext uri="{FF2B5EF4-FFF2-40B4-BE49-F238E27FC236}">
                <a16:creationId xmlns:a16="http://schemas.microsoft.com/office/drawing/2014/main" id="{1172D086-F7AC-510D-E8E8-A13DA31137F0}"/>
              </a:ext>
            </a:extLst>
          </p:cNvPr>
          <p:cNvSpPr/>
          <p:nvPr userDrawn="1"/>
        </p:nvSpPr>
        <p:spPr>
          <a:xfrm rot="5400000">
            <a:off x="6004596" y="562836"/>
            <a:ext cx="182809" cy="294416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4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8EB757-42B4-7275-1A2C-14FC5921ED56}"/>
              </a:ext>
            </a:extLst>
          </p:cNvPr>
          <p:cNvSpPr/>
          <p:nvPr userDrawn="1"/>
        </p:nvSpPr>
        <p:spPr>
          <a:xfrm>
            <a:off x="0" y="2117725"/>
            <a:ext cx="12192000" cy="4740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4839" y="2511735"/>
            <a:ext cx="5376861" cy="788678"/>
          </a:xfrm>
        </p:spPr>
        <p:txBody>
          <a:bodyPr/>
          <a:lstStyle>
            <a:lvl1pPr>
              <a:defRPr sz="1800" b="0"/>
            </a:lvl1pPr>
            <a:lvl2pPr>
              <a:defRPr sz="2400" b="1" i="0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5A7C5D-5B13-4BDE-8160-4B857C2067C7}"/>
              </a:ext>
            </a:extLst>
          </p:cNvPr>
          <p:cNvCxnSpPr/>
          <p:nvPr userDrawn="1"/>
        </p:nvCxnSpPr>
        <p:spPr>
          <a:xfrm>
            <a:off x="0" y="2117725"/>
            <a:ext cx="12192000" cy="0"/>
          </a:xfrm>
          <a:prstGeom prst="line">
            <a:avLst/>
          </a:prstGeom>
          <a:ln w="130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51775" y="935039"/>
            <a:ext cx="3730623" cy="49879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2E8F10-2863-B3CC-F7F8-3EA320FEB1C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09600" y="3572791"/>
            <a:ext cx="5376861" cy="788678"/>
          </a:xfrm>
        </p:spPr>
        <p:txBody>
          <a:bodyPr/>
          <a:lstStyle>
            <a:lvl1pPr>
              <a:defRPr sz="1800" b="0"/>
            </a:lvl1pPr>
            <a:lvl2pPr marL="285750" indent="-285750">
              <a:buFont typeface="Arial" panose="020B0604020202020204" pitchFamily="34" charset="0"/>
              <a:buChar char="•"/>
              <a:defRPr sz="1800" b="0" i="0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321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8EB757-42B4-7275-1A2C-14FC5921ED56}"/>
              </a:ext>
            </a:extLst>
          </p:cNvPr>
          <p:cNvSpPr/>
          <p:nvPr userDrawn="1"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55814" y="3590926"/>
            <a:ext cx="4608184" cy="788678"/>
          </a:xfrm>
        </p:spPr>
        <p:txBody>
          <a:bodyPr/>
          <a:lstStyle>
            <a:lvl1pPr algn="ctr">
              <a:defRPr sz="2000" b="0"/>
            </a:lvl1pPr>
            <a:lvl2pPr algn="ctr">
              <a:defRPr sz="1600" b="0" i="0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2E8F10-2863-B3CC-F7F8-3EA320FEB1C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55813" y="5010099"/>
            <a:ext cx="4608185" cy="1258725"/>
          </a:xfrm>
        </p:spPr>
        <p:txBody>
          <a:bodyPr>
            <a:normAutofit/>
          </a:bodyPr>
          <a:lstStyle>
            <a:lvl1pPr algn="ctr">
              <a:defRPr sz="1400" b="0"/>
            </a:lvl1pPr>
            <a:lvl2pPr marL="285750" indent="-285750">
              <a:buFont typeface="Arial" panose="020B0604020202020204" pitchFamily="34" charset="0"/>
              <a:buChar char="•"/>
              <a:defRPr sz="1800" b="0" i="0">
                <a:latin typeface="Montserrat" pitchFamily="2" charset="77"/>
              </a:defRPr>
            </a:lvl2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36D36D3-7DB5-4D29-BA1A-9E826CBBD0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54950" y="666750"/>
            <a:ext cx="2601913" cy="260032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F9C5723-DC3D-B518-DF10-39CFDDDCC4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758950" y="666750"/>
            <a:ext cx="2601913" cy="2600325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D0AC5F-2E53-B5D4-707E-EEEDA492F809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815578" y="3590926"/>
            <a:ext cx="4763645" cy="788678"/>
          </a:xfrm>
        </p:spPr>
        <p:txBody>
          <a:bodyPr/>
          <a:lstStyle>
            <a:lvl1pPr algn="ctr">
              <a:defRPr sz="2000" b="0">
                <a:solidFill>
                  <a:schemeClr val="bg1"/>
                </a:solidFill>
              </a:defRPr>
            </a:lvl1pPr>
            <a:lvl2pPr algn="ctr">
              <a:defRPr sz="1600" b="0" i="0">
                <a:solidFill>
                  <a:schemeClr val="bg1"/>
                </a:solidFill>
                <a:latin typeface="Montserrat" pitchFamily="2" charset="77"/>
              </a:defRPr>
            </a:lvl2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9703BE9-F1CB-FAF5-748A-E02DC44031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815578" y="5010099"/>
            <a:ext cx="4768407" cy="1258725"/>
          </a:xfrm>
        </p:spPr>
        <p:txBody>
          <a:bodyPr>
            <a:noAutofit/>
          </a:bodyPr>
          <a:lstStyle>
            <a:lvl1pPr algn="ctr">
              <a:defRPr sz="1400" b="0">
                <a:solidFill>
                  <a:schemeClr val="bg1"/>
                </a:solidFill>
              </a:defRPr>
            </a:lvl1pPr>
            <a:lvl2pPr marL="285750" indent="-285750">
              <a:buFont typeface="Arial" panose="020B0604020202020204" pitchFamily="34" charset="0"/>
              <a:buChar char="•"/>
              <a:defRPr sz="1800" b="0" i="0">
                <a:latin typeface="Montserrat" pitchFamily="2" charset="77"/>
              </a:defRPr>
            </a:lvl2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D87831-03AE-79DF-50E4-68F6B39F2F8A}"/>
              </a:ext>
            </a:extLst>
          </p:cNvPr>
          <p:cNvGrpSpPr/>
          <p:nvPr userDrawn="1"/>
        </p:nvGrpSpPr>
        <p:grpSpPr>
          <a:xfrm>
            <a:off x="5953886" y="2117725"/>
            <a:ext cx="142114" cy="2622550"/>
            <a:chOff x="6136138" y="1442301"/>
            <a:chExt cx="132449" cy="270169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68FD7A-1EA7-2100-E66D-389C21585D8D}"/>
                </a:ext>
              </a:extLst>
            </p:cNvPr>
            <p:cNvSpPr/>
            <p:nvPr userDrawn="1"/>
          </p:nvSpPr>
          <p:spPr>
            <a:xfrm>
              <a:off x="6136138" y="1442301"/>
              <a:ext cx="132449" cy="6754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29105E-F836-51E8-DEE5-D3591FE2E4CF}"/>
                </a:ext>
              </a:extLst>
            </p:cNvPr>
            <p:cNvSpPr/>
            <p:nvPr userDrawn="1"/>
          </p:nvSpPr>
          <p:spPr>
            <a:xfrm>
              <a:off x="6136138" y="2117725"/>
              <a:ext cx="132449" cy="6754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516AA2-DF6B-02E4-B5E3-E99256BC9079}"/>
                </a:ext>
              </a:extLst>
            </p:cNvPr>
            <p:cNvSpPr/>
            <p:nvPr userDrawn="1"/>
          </p:nvSpPr>
          <p:spPr>
            <a:xfrm>
              <a:off x="6136138" y="2793149"/>
              <a:ext cx="132449" cy="6754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F41A4A-55B3-8020-4DB1-4A8010B17325}"/>
                </a:ext>
              </a:extLst>
            </p:cNvPr>
            <p:cNvSpPr/>
            <p:nvPr userDrawn="1"/>
          </p:nvSpPr>
          <p:spPr>
            <a:xfrm>
              <a:off x="6136138" y="3468573"/>
              <a:ext cx="132449" cy="6754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387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5"/>
            <a:ext cx="10972800" cy="9315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1253632"/>
            <a:ext cx="1981591" cy="1686997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D087BD8-0099-35FA-2C6C-994A6D5440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50698" y="1253632"/>
            <a:ext cx="1984248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C4E4710-EAB5-10C5-E28C-DC57F0C4B14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06957" y="1253632"/>
            <a:ext cx="1966981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8D91B0DC-1064-C592-3663-03954735DC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45358" y="1240448"/>
            <a:ext cx="1982811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ABD3B0-C669-218E-0416-2F72381E2F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948" y="2951088"/>
            <a:ext cx="1986475" cy="828638"/>
          </a:xfrm>
          <a:solidFill>
            <a:schemeClr val="accent2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FCA0030-5A29-A4E4-C0EC-C7E93A6EF72E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2857413" y="2951088"/>
            <a:ext cx="1986475" cy="828638"/>
          </a:xfrm>
          <a:solidFill>
            <a:schemeClr val="tx2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47E7A5-B7C1-6702-E3E3-C5CE156E0D65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5103878" y="2951088"/>
            <a:ext cx="1984248" cy="828638"/>
          </a:xfrm>
          <a:solidFill>
            <a:schemeClr val="accent5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F102C0E-CFA1-E4B5-1407-147FCB1330F5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348115" y="2951088"/>
            <a:ext cx="1986475" cy="828638"/>
          </a:xfrm>
          <a:solidFill>
            <a:schemeClr val="accent3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E8F87C45-E6A9-1A73-B3E1-568E9DB5122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99589" y="1242061"/>
            <a:ext cx="1982811" cy="1709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AE6AEB1-1C7B-4D63-90DD-3DB73679F4A2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9594579" y="2951088"/>
            <a:ext cx="1986475" cy="828638"/>
          </a:xfrm>
          <a:solidFill>
            <a:schemeClr val="accent6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9" name="Picture Placeholder 10">
            <a:extLst>
              <a:ext uri="{FF2B5EF4-FFF2-40B4-BE49-F238E27FC236}">
                <a16:creationId xmlns:a16="http://schemas.microsoft.com/office/drawing/2014/main" id="{988331F6-49C2-E880-DF92-6F89EA3AB02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6521" y="3998403"/>
            <a:ext cx="1981591" cy="1686997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Picture Placeholder 10">
            <a:extLst>
              <a:ext uri="{FF2B5EF4-FFF2-40B4-BE49-F238E27FC236}">
                <a16:creationId xmlns:a16="http://schemas.microsoft.com/office/drawing/2014/main" id="{07976BE0-D7B0-D135-4768-31981BD7EE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847619" y="3998403"/>
            <a:ext cx="1984248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Picture Placeholder 10">
            <a:extLst>
              <a:ext uri="{FF2B5EF4-FFF2-40B4-BE49-F238E27FC236}">
                <a16:creationId xmlns:a16="http://schemas.microsoft.com/office/drawing/2014/main" id="{FC18F46E-5471-DFE5-1134-E4ECA8DC62E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103878" y="3998403"/>
            <a:ext cx="1966981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2" name="Picture Placeholder 10">
            <a:extLst>
              <a:ext uri="{FF2B5EF4-FFF2-40B4-BE49-F238E27FC236}">
                <a16:creationId xmlns:a16="http://schemas.microsoft.com/office/drawing/2014/main" id="{E69F5459-D10E-1CAA-DC38-42503354E5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342279" y="3985219"/>
            <a:ext cx="1982811" cy="1686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436A7333-225C-FFC5-E5DD-C719D8939B0F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07869" y="5695859"/>
            <a:ext cx="1986475" cy="828638"/>
          </a:xfrm>
          <a:solidFill>
            <a:schemeClr val="accent6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68DA2A34-C8A2-0F1F-D2DC-7713922BA524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2854334" y="5695859"/>
            <a:ext cx="1986475" cy="828638"/>
          </a:xfrm>
          <a:solidFill>
            <a:schemeClr val="accent3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C67F52B3-2721-1865-9CB3-E55F8DC55DB5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5100799" y="5695859"/>
            <a:ext cx="1984248" cy="828638"/>
          </a:xfrm>
          <a:solidFill>
            <a:schemeClr val="tx2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6F8E59F7-50FC-301F-D235-42CDBEAC7873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7345036" y="5695859"/>
            <a:ext cx="1986475" cy="828638"/>
          </a:xfrm>
          <a:solidFill>
            <a:schemeClr val="accent2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D7CF95FF-883C-52F8-EE7E-74FF686250C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596510" y="3986832"/>
            <a:ext cx="1982811" cy="1709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0A97A45E-A939-025F-FB94-52AAD47449CA}"/>
              </a:ext>
            </a:extLst>
          </p:cNvPr>
          <p:cNvSpPr>
            <a:spLocks noGrp="1"/>
          </p:cNvSpPr>
          <p:nvPr>
            <p:ph sz="half" idx="33"/>
          </p:nvPr>
        </p:nvSpPr>
        <p:spPr>
          <a:xfrm>
            <a:off x="9591500" y="5695859"/>
            <a:ext cx="1986475" cy="828638"/>
          </a:xfrm>
          <a:solidFill>
            <a:schemeClr val="accent5"/>
          </a:solidFill>
        </p:spPr>
        <p:txBody>
          <a:bodyPr anchor="t" anchorCtr="0">
            <a:noAutofit/>
          </a:bodyPr>
          <a:lstStyle>
            <a:lvl1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defRPr sz="14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3966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8CE0-A27C-9C8B-D0D1-712615CA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4"/>
            <a:ext cx="10972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0BDF-D9B5-E052-320B-59E1A5704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589" y="2973820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04E94FE-B4DB-D440-E731-E83A321AC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8852" y="1192213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95D2C3-D098-EADA-F617-A3F6A726B46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422257" y="2973820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263C21CA-3361-BCCD-CCF5-9B39615250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74059" y="1192213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8130A41-5FA3-06E7-E93A-9922DD42EF7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02363" y="2973820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6CCF8064-99F3-766A-2D87-2E1B7C4F85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34626" y="1192213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A010DB8-A964-72B6-579C-20A49CEB1052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9005889" y="2973820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FE103360-2FF2-8F8E-3612-45A3108AA5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438152" y="1192213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ED0056B1-0F83-F7B8-C20D-65FD9C20B2F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95839" y="4019867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DFCFC02C-CABD-DF3B-F1AF-D10FDDFEAF8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901046" y="4019867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86088B6C-5E8E-B08C-E104-12A9066443C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61613" y="4019867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5D0D9A50-7ED3-0B64-CF73-F066988A72E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65139" y="4019867"/>
            <a:ext cx="1645920" cy="1645920"/>
          </a:xfrm>
          <a:prstGeom prst="ellipse">
            <a:avLst/>
          </a:prstGeom>
          <a:ln w="12700">
            <a:solidFill>
              <a:schemeClr val="accent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B568FE4-2598-8DFF-9055-B48B4D94C22E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663576" y="5820328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C324D29-BC68-669D-A53C-BDE60003426B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3449244" y="5820328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FD3B23C-BD9D-3EB1-A688-8271FD750707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6229350" y="5820328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E527343-FB91-353A-2BBB-5561AA08A0DD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9032876" y="5820328"/>
            <a:ext cx="2549524" cy="976171"/>
          </a:xfrm>
        </p:spPr>
        <p:txBody>
          <a:bodyPr/>
          <a:lstStyle>
            <a:lvl1pPr algn="ctr">
              <a:spcBef>
                <a:spcPts val="0"/>
              </a:spcBef>
              <a:defRPr sz="1600"/>
            </a:lvl1pPr>
            <a:lvl2pPr algn="ctr">
              <a:spcBef>
                <a:spcPts val="0"/>
              </a:spcBef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07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35C91-4CA7-5178-D21B-C133F4322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55"/>
            <a:ext cx="109728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A1147-82FA-6B08-D190-E87FD0B5D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800"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 marL="0" indent="0">
              <a:spcBef>
                <a:spcPts val="1100"/>
              </a:spcBef>
              <a:buNone/>
              <a:defRPr b="1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level.    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278305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B9B265-36F1-E60C-4D03-C96463D71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E1B87-07E8-0AB9-DAE3-4560E622E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level.    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20209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7" r:id="rId3"/>
    <p:sldLayoutId id="2147483668" r:id="rId4"/>
    <p:sldLayoutId id="2147483669" r:id="rId5"/>
    <p:sldLayoutId id="2147483670" r:id="rId6"/>
    <p:sldLayoutId id="2147483662" r:id="rId7"/>
    <p:sldLayoutId id="2147483661" r:id="rId8"/>
    <p:sldLayoutId id="2147483650" r:id="rId9"/>
    <p:sldLayoutId id="2147483652" r:id="rId10"/>
    <p:sldLayoutId id="2147483658" r:id="rId11"/>
    <p:sldLayoutId id="2147483672" r:id="rId12"/>
    <p:sldLayoutId id="2147483653" r:id="rId13"/>
    <p:sldLayoutId id="2147483659" r:id="rId14"/>
    <p:sldLayoutId id="2147483663" r:id="rId15"/>
    <p:sldLayoutId id="2147483664" r:id="rId16"/>
    <p:sldLayoutId id="2147483665" r:id="rId17"/>
    <p:sldLayoutId id="2147483666" r:id="rId18"/>
    <p:sldLayoutId id="2147483654" r:id="rId19"/>
    <p:sldLayoutId id="2147483660" r:id="rId20"/>
    <p:sldLayoutId id="214748365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9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99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99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457200" indent="-228600" algn="l" defTabSz="914400" rtl="0" eaLnBrk="1" latinLnBrk="0" hangingPunct="1">
        <a:lnSpc>
          <a:spcPct val="99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9000"/>
        </a:lnSpc>
        <a:spcBef>
          <a:spcPts val="1200"/>
        </a:spcBef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342900" indent="-342900" algn="l" defTabSz="914400" rtl="0" eaLnBrk="1" latinLnBrk="0" hangingPunct="1">
        <a:lnSpc>
          <a:spcPct val="99000"/>
        </a:lnSpc>
        <a:spcBef>
          <a:spcPts val="500"/>
        </a:spcBef>
        <a:buFont typeface="+mj-lt"/>
        <a:buAutoNum type="arabicPeriod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6pPr>
      <a:lvl7pPr marL="0" indent="0" algn="l" defTabSz="914400" rtl="0" eaLnBrk="1" latinLnBrk="0" hangingPunct="1">
        <a:lnSpc>
          <a:spcPct val="99000"/>
        </a:lnSpc>
        <a:spcBef>
          <a:spcPts val="1100"/>
        </a:spcBef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7pPr>
      <a:lvl8pPr marL="0" indent="0" algn="l" defTabSz="914400" rtl="0" eaLnBrk="1" latinLnBrk="0" hangingPunct="1">
        <a:lnSpc>
          <a:spcPct val="99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8pPr>
      <a:lvl9pPr marL="228600" indent="-228600" algn="l" defTabSz="914400" rtl="0" eaLnBrk="1" latinLnBrk="0" hangingPunct="1">
        <a:lnSpc>
          <a:spcPct val="99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89" userDrawn="1">
          <p15:clr>
            <a:srgbClr val="F26B43"/>
          </p15:clr>
        </p15:guide>
        <p15:guide id="2" pos="2595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pos="831" userDrawn="1">
          <p15:clr>
            <a:srgbClr val="F26B43"/>
          </p15:clr>
        </p15:guide>
        <p15:guide id="6" pos="3768" userDrawn="1">
          <p15:clr>
            <a:srgbClr val="F26B43"/>
          </p15:clr>
        </p15:guide>
        <p15:guide id="7" pos="968" userDrawn="1">
          <p15:clr>
            <a:srgbClr val="F26B43"/>
          </p15:clr>
        </p15:guide>
        <p15:guide id="8" pos="1416" userDrawn="1">
          <p15:clr>
            <a:srgbClr val="F26B43"/>
          </p15:clr>
        </p15:guide>
        <p15:guide id="9" pos="1556" userDrawn="1">
          <p15:clr>
            <a:srgbClr val="F26B43"/>
          </p15:clr>
        </p15:guide>
        <p15:guide id="10" pos="2007" userDrawn="1">
          <p15:clr>
            <a:srgbClr val="F26B43"/>
          </p15:clr>
        </p15:guide>
        <p15:guide id="11" pos="2144" userDrawn="1">
          <p15:clr>
            <a:srgbClr val="F26B43"/>
          </p15:clr>
        </p15:guide>
        <p15:guide id="12" pos="4359" userDrawn="1">
          <p15:clr>
            <a:srgbClr val="F26B43"/>
          </p15:clr>
        </p15:guide>
        <p15:guide id="13" pos="4495" userDrawn="1">
          <p15:clr>
            <a:srgbClr val="F26B43"/>
          </p15:clr>
        </p15:guide>
        <p15:guide id="14" pos="5520" userDrawn="1">
          <p15:clr>
            <a:srgbClr val="F26B43"/>
          </p15:clr>
        </p15:guide>
        <p15:guide id="15" pos="5672" userDrawn="1">
          <p15:clr>
            <a:srgbClr val="F26B43"/>
          </p15:clr>
        </p15:guide>
        <p15:guide id="16" pos="6120" userDrawn="1">
          <p15:clr>
            <a:srgbClr val="F26B43"/>
          </p15:clr>
        </p15:guide>
        <p15:guide id="17" pos="6259" userDrawn="1">
          <p15:clr>
            <a:srgbClr val="F26B43"/>
          </p15:clr>
        </p15:guide>
        <p15:guide id="18" orient="horz" pos="2079" userDrawn="1">
          <p15:clr>
            <a:srgbClr val="F26B43"/>
          </p15:clr>
        </p15:guide>
        <p15:guide id="19" orient="horz" pos="751" userDrawn="1">
          <p15:clr>
            <a:srgbClr val="F26B43"/>
          </p15:clr>
        </p15:guide>
        <p15:guide id="20" orient="horz" pos="1334" userDrawn="1">
          <p15:clr>
            <a:srgbClr val="F26B43"/>
          </p15:clr>
        </p15:guide>
        <p15:guide id="21" orient="horz" pos="1496" userDrawn="1">
          <p15:clr>
            <a:srgbClr val="F26B43"/>
          </p15:clr>
        </p15:guide>
        <p15:guide id="22" orient="horz" pos="2241" userDrawn="1">
          <p15:clr>
            <a:srgbClr val="F26B43"/>
          </p15:clr>
        </p15:guide>
        <p15:guide id="23" orient="horz" pos="2830" userDrawn="1">
          <p15:clr>
            <a:srgbClr val="F26B43"/>
          </p15:clr>
        </p15:guide>
        <p15:guide id="24" orient="horz" pos="2986" userDrawn="1">
          <p15:clr>
            <a:srgbClr val="F26B43"/>
          </p15:clr>
        </p15:guide>
        <p15:guide id="25" orient="horz" pos="3581" userDrawn="1">
          <p15:clr>
            <a:srgbClr val="F26B43"/>
          </p15:clr>
        </p15:guide>
        <p15:guide id="26" orient="horz" pos="3731" userDrawn="1">
          <p15:clr>
            <a:srgbClr val="F26B43"/>
          </p15:clr>
        </p15:guide>
        <p15:guide id="27" pos="2732" userDrawn="1">
          <p15:clr>
            <a:srgbClr val="F26B43"/>
          </p15:clr>
        </p15:guide>
        <p15:guide id="28" pos="3183" userDrawn="1">
          <p15:clr>
            <a:srgbClr val="F26B43"/>
          </p15:clr>
        </p15:guide>
        <p15:guide id="29" pos="3319" userDrawn="1">
          <p15:clr>
            <a:srgbClr val="F26B43"/>
          </p15:clr>
        </p15:guide>
        <p15:guide id="30" pos="3907" userDrawn="1">
          <p15:clr>
            <a:srgbClr val="F26B43"/>
          </p15:clr>
        </p15:guide>
        <p15:guide id="31" pos="4946" userDrawn="1">
          <p15:clr>
            <a:srgbClr val="F26B43"/>
          </p15:clr>
        </p15:guide>
        <p15:guide id="32" pos="5083" userDrawn="1">
          <p15:clr>
            <a:srgbClr val="F26B43"/>
          </p15:clr>
        </p15:guide>
        <p15:guide id="33" pos="6704" userDrawn="1">
          <p15:clr>
            <a:srgbClr val="F26B43"/>
          </p15:clr>
        </p15:guide>
        <p15:guide id="34" pos="68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6D7440-1AB1-2EAF-29B6-A2A52828A6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How to Use This Template</a:t>
            </a:r>
            <a:br>
              <a:rPr lang="en-US" sz="4800" dirty="0"/>
            </a:br>
            <a:r>
              <a:rPr lang="en-US" sz="3600" b="0" dirty="0"/>
              <a:t>To add new pages, click the small arrow next to ‘New Slide’ button in the Home tab, and select one of the slide designs.</a:t>
            </a:r>
            <a:endParaRPr lang="en-US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B1E232F-9B0E-A73E-C3AC-CD2EC039A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Delete this slide.</a:t>
            </a:r>
          </a:p>
        </p:txBody>
      </p:sp>
    </p:spTree>
    <p:extLst>
      <p:ext uri="{BB962C8B-B14F-4D97-AF65-F5344CB8AC3E}">
        <p14:creationId xmlns:p14="http://schemas.microsoft.com/office/powerpoint/2010/main" val="72679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FECF6-FDC4-7FE7-9B4B-0AE7C3800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E8A8AF-35B6-8497-6AF3-4FE04AA0F2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98C4680-11D3-1D1B-D86B-E2661CCA22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79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858E6-B290-7603-3C34-AE8E8617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CDB68-A82E-923E-1879-897E3C5758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978F93-5739-039A-8128-1C0E5D5CF3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B23878-2E89-A689-6EEA-06A25DFEB5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E72485-56E8-9E39-7AD8-0F3DA119FBD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DBA33C1-E56D-60EC-1553-0140D5E1625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62AA9D-27E6-934F-F7AD-3729FCE4967B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EC9A68-188C-E143-8351-F95295F97836}"/>
              </a:ext>
            </a:extLst>
          </p:cNvPr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53ACC85-D979-2AD8-6D28-86520C2B23B0}"/>
              </a:ext>
            </a:extLst>
          </p:cNvPr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F4C973-CCA6-615F-6E22-F0E8682EBFD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FFEC962-09AE-F32F-BF0D-CFCFE119AA95}"/>
              </a:ext>
            </a:extLst>
          </p:cNvPr>
          <p:cNvSpPr>
            <a:spLocks noGrp="1"/>
          </p:cNvSpPr>
          <p:nvPr>
            <p:ph sz="half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80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D050-1D5A-5C57-7710-0AB8F70D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408C4-F9EB-621A-7E7C-785A64F1AA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A3102A-2CF1-F0BC-574A-9150DBB036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5C7C0E-AE65-3609-4E71-DBB02030D51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F2F3EFD-8AE3-A6B1-8682-FD17E6CBFCC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CD440AF-6984-2D1D-4172-57A9B20C098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1F557A-AD38-D870-443F-6A86C8F3D037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4EAE47-D092-9C1A-562A-BCEF60C24D0C}"/>
              </a:ext>
            </a:extLst>
          </p:cNvPr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66111B-009E-40E8-2278-F308CA5AAD08}"/>
              </a:ext>
            </a:extLst>
          </p:cNvPr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6EA740-43B3-5A3D-FEAC-1F80A2C84D4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400390E-099B-8432-811C-49B1CFD7CAB3}"/>
              </a:ext>
            </a:extLst>
          </p:cNvPr>
          <p:cNvSpPr>
            <a:spLocks noGrp="1"/>
          </p:cNvSpPr>
          <p:nvPr>
            <p:ph sz="half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48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4EE2F-4C55-004F-AC37-78532291A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EBDB9-DD21-FE2E-2156-F8766FF814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6D57F-3935-59AA-C70B-586662CF84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4D36A7-86FD-A98A-5FAA-7CEF366A4C8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2D5975-74A9-C3A4-A61A-DAA1438ED6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2DEA0A7-1B44-79E0-9450-EA12AA9ED6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DE84DB-3DAF-D9C5-D5CE-DCFA4A064CE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42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BWE Color Palette">
      <a:dk1>
        <a:srgbClr val="051A49"/>
      </a:dk1>
      <a:lt1>
        <a:srgbClr val="FFFFFF"/>
      </a:lt1>
      <a:dk2>
        <a:srgbClr val="014E7C"/>
      </a:dk2>
      <a:lt2>
        <a:srgbClr val="BFBFBF"/>
      </a:lt2>
      <a:accent1>
        <a:srgbClr val="8CC5E9"/>
      </a:accent1>
      <a:accent2>
        <a:srgbClr val="E79734"/>
      </a:accent2>
      <a:accent3>
        <a:srgbClr val="CA5E19"/>
      </a:accent3>
      <a:accent4>
        <a:srgbClr val="014E7C"/>
      </a:accent4>
      <a:accent5>
        <a:srgbClr val="35454D"/>
      </a:accent5>
      <a:accent6>
        <a:srgbClr val="648295"/>
      </a:accent6>
      <a:hlink>
        <a:srgbClr val="014E7C"/>
      </a:hlink>
      <a:folHlink>
        <a:srgbClr val="87BDE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0"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  <a:tileRect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latin typeface="Montserra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299F0E581B6D4E82016765926751F5" ma:contentTypeVersion="21" ma:contentTypeDescription="Create a new document." ma:contentTypeScope="" ma:versionID="8e04e931d9989dcc45a97a666d9c0722">
  <xsd:schema xmlns:xsd="http://www.w3.org/2001/XMLSchema" xmlns:xs="http://www.w3.org/2001/XMLSchema" xmlns:p="http://schemas.microsoft.com/office/2006/metadata/properties" xmlns:ns1="http://schemas.microsoft.com/sharepoint/v3" xmlns:ns2="1109bed2-f7e8-4458-86ba-0b7342e3e4b9" xmlns:ns3="17dfcca9-8c90-499a-b9cd-66e289796ab9" targetNamespace="http://schemas.microsoft.com/office/2006/metadata/properties" ma:root="true" ma:fieldsID="30c1e345d00ca1a387ffa8b6fcf1769c" ns1:_="" ns2:_="" ns3:_="">
    <xsd:import namespace="http://schemas.microsoft.com/sharepoint/v3"/>
    <xsd:import namespace="1109bed2-f7e8-4458-86ba-0b7342e3e4b9"/>
    <xsd:import namespace="17dfcca9-8c90-499a-b9cd-66e289796a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Thumbnai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09bed2-f7e8-4458-86ba-0b7342e3e4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2002a0-d8de-4f25-bca0-079314158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humbnail" ma:index="25" nillable="true" ma:displayName="Thumbnail" ma:format="Thumbnail" ma:internalName="Thumbnail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dfcca9-8c90-499a-b9cd-66e289796ab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7b7fe59-4c9b-4371-8d3f-58d53e7776f1}" ma:internalName="TaxCatchAll" ma:showField="CatchAllData" ma:web="17dfcca9-8c90-499a-b9cd-66e289796a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F177E2-D41A-45D1-9C66-189F365F15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109bed2-f7e8-4458-86ba-0b7342e3e4b9"/>
    <ds:schemaRef ds:uri="17dfcca9-8c90-499a-b9cd-66e289796a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BD3C718-805A-47F7-8BF0-5C87E723BE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</TotalTime>
  <Words>39</Words>
  <Application>Microsoft Macintosh PowerPoint</Application>
  <PresentationFormat>Widescreen</PresentationFormat>
  <Paragraphs>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Montserrat</vt:lpstr>
      <vt:lpstr>Arial</vt:lpstr>
      <vt:lpstr>Office Theme</vt:lpstr>
      <vt:lpstr>How to Use This Template To add new pages, click the small arrow next to ‘New Slide’ button in the Home tab, and select one of the slide designs.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Morales</dc:creator>
  <cp:lastModifiedBy>David Brandt</cp:lastModifiedBy>
  <cp:revision>19</cp:revision>
  <dcterms:created xsi:type="dcterms:W3CDTF">2022-10-13T14:02:28Z</dcterms:created>
  <dcterms:modified xsi:type="dcterms:W3CDTF">2025-10-27T12:31:41Z</dcterms:modified>
</cp:coreProperties>
</file>