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1"/>
  </p:notesMasterIdLst>
  <p:sldIdLst>
    <p:sldId id="256" r:id="rId5"/>
    <p:sldId id="258" r:id="rId6"/>
    <p:sldId id="266" r:id="rId7"/>
    <p:sldId id="267" r:id="rId8"/>
    <p:sldId id="260" r:id="rId9"/>
    <p:sldId id="265" r:id="rId10"/>
  </p:sldIdLst>
  <p:sldSz cx="12192000" cy="6858000"/>
  <p:notesSz cx="6858000" cy="9144000"/>
  <p:embeddedFontLst>
    <p:embeddedFont>
      <p:font typeface="Montserrat" pitchFamily="2" charset="77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C886D3-2F63-F34E-9688-690CA3E9029A}" v="2" dt="2025-12-15T16:34:27.3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/>
    <p:restoredTop sz="96246"/>
  </p:normalViewPr>
  <p:slideViewPr>
    <p:cSldViewPr snapToGrid="0">
      <p:cViewPr varScale="1">
        <p:scale>
          <a:sx n="135" d="100"/>
          <a:sy n="135" d="100"/>
        </p:scale>
        <p:origin x="48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A706E-DF03-0541-BD55-9829CAACF57F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DDF1E-1F11-3C41-BFB0-9CEE0612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07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sky, building, white&#10;&#10;Description automatically generated">
            <a:extLst>
              <a:ext uri="{FF2B5EF4-FFF2-40B4-BE49-F238E27FC236}">
                <a16:creationId xmlns:a16="http://schemas.microsoft.com/office/drawing/2014/main" id="{A2F240D2-08CF-9877-4BD7-14618A73A0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874"/>
          <a:stretch/>
        </p:blipFill>
        <p:spPr>
          <a:xfrm>
            <a:off x="0" y="3465004"/>
            <a:ext cx="12388164" cy="377399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004C967-6125-E152-D5B6-2BD981847853}"/>
              </a:ext>
            </a:extLst>
          </p:cNvPr>
          <p:cNvSpPr/>
          <p:nvPr userDrawn="1"/>
        </p:nvSpPr>
        <p:spPr>
          <a:xfrm>
            <a:off x="0" y="3465004"/>
            <a:ext cx="12388164" cy="3850196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4ABCE2-4DE7-8622-43CF-84B921BE4286}"/>
              </a:ext>
            </a:extLst>
          </p:cNvPr>
          <p:cNvCxnSpPr>
            <a:cxnSpLocks/>
          </p:cNvCxnSpPr>
          <p:nvPr userDrawn="1"/>
        </p:nvCxnSpPr>
        <p:spPr>
          <a:xfrm>
            <a:off x="4343400" y="3470114"/>
            <a:ext cx="3672411" cy="0"/>
          </a:xfrm>
          <a:prstGeom prst="line">
            <a:avLst/>
          </a:prstGeom>
          <a:ln w="190500" cap="sq">
            <a:gradFill flip="none" rotWithShape="1">
              <a:gsLst>
                <a:gs pos="7100">
                  <a:schemeClr val="accent4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27F6C71-0372-199A-731E-76F785B4CC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8" y="665163"/>
            <a:ext cx="10972800" cy="2387600"/>
          </a:xfrm>
        </p:spPr>
        <p:txBody>
          <a:bodyPr anchor="b">
            <a:noAutofit/>
          </a:bodyPr>
          <a:lstStyle>
            <a:lvl1pPr algn="ctr">
              <a:defRPr sz="8800"/>
            </a:lvl1pPr>
          </a:lstStyle>
          <a:p>
            <a:r>
              <a:rPr lang="en-US" dirty="0"/>
              <a:t>Vision and </a:t>
            </a:r>
            <a:br>
              <a:rPr lang="en-US" dirty="0"/>
            </a:br>
            <a:r>
              <a:rPr lang="en-US" dirty="0"/>
              <a:t>Cultural Values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EB5A9-E27F-8DDF-C6DE-B1A69EC0D7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56930" y="5560699"/>
            <a:ext cx="7245350" cy="572853"/>
          </a:xfrm>
          <a:prstGeom prst="roundRect">
            <a:avLst>
              <a:gd name="adj" fmla="val 45776"/>
            </a:avLst>
          </a:prstGeom>
          <a:noFill/>
          <a:ln w="25400">
            <a:solidFill>
              <a:schemeClr val="accent1"/>
            </a:solidFill>
          </a:ln>
        </p:spPr>
        <p:txBody>
          <a:bodyPr anchor="ctr" anchorCtr="0">
            <a:noAutofit/>
          </a:bodyPr>
          <a:lstStyle>
            <a:lvl1pPr marL="0" indent="0" algn="ctr">
              <a:buNone/>
              <a:defRPr sz="1800" b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A0D7CEB-288F-5F67-3493-A2613FE54A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06926" y="4481515"/>
            <a:ext cx="2128887" cy="64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305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"/>
            <a:ext cx="10972800" cy="93503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825625"/>
            <a:ext cx="53721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  <a:p>
            <a:pPr lvl="7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F278D9-6DFE-ADB2-ED06-443C37973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0298" y="1825625"/>
            <a:ext cx="5372101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  <a:p>
            <a:pPr lvl="7"/>
            <a:endParaRPr lang="en-US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2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85"/>
            <a:ext cx="10972800" cy="93155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3570771"/>
            <a:ext cx="2576513" cy="26908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" y="1352308"/>
            <a:ext cx="2576513" cy="194810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9D087BD8-0099-35FA-2C6C-994A6D5440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416298" y="1342784"/>
            <a:ext cx="2555877" cy="19576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8C4E4710-EAB5-10C5-E28C-DC57F0C4B1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08712" y="1342784"/>
            <a:ext cx="2576513" cy="19576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8D91B0DC-1064-C592-3663-03954735DC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15411" y="1352932"/>
            <a:ext cx="2578099" cy="19342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446DBDA-5981-3C40-CFD0-D6FF0F5377DF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3422306" y="3570771"/>
            <a:ext cx="2576513" cy="26908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59CDE2B-67BD-484E-F844-9D6A66239420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6208712" y="3570771"/>
            <a:ext cx="2576513" cy="26908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AFED6AD-EFFA-4AFF-BD0A-946C3E505AC6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9005887" y="3570771"/>
            <a:ext cx="2576513" cy="26908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58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7BEE2-2A65-8D4D-A657-068F3C497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1999" cy="6857999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8CB387-766E-D9E6-4C9A-F9E51ED89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01449"/>
            <a:ext cx="10972800" cy="925513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Arrow: Chevron 21">
            <a:extLst>
              <a:ext uri="{FF2B5EF4-FFF2-40B4-BE49-F238E27FC236}">
                <a16:creationId xmlns:a16="http://schemas.microsoft.com/office/drawing/2014/main" id="{1172D086-F7AC-510D-E8E8-A13DA31137F0}"/>
              </a:ext>
            </a:extLst>
          </p:cNvPr>
          <p:cNvSpPr/>
          <p:nvPr userDrawn="1"/>
        </p:nvSpPr>
        <p:spPr>
          <a:xfrm rot="5400000">
            <a:off x="6004596" y="562836"/>
            <a:ext cx="182809" cy="29441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028278B-68DD-0946-99C9-9E98831B54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09600" y="2214508"/>
            <a:ext cx="53721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  <a:p>
            <a:pPr lvl="7"/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C7CFCC4-723B-2314-CAD5-A1143F523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0298" y="2214508"/>
            <a:ext cx="537210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  <a:p>
            <a:pPr lvl="7"/>
            <a:endParaRPr lang="en-US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630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DFC7C-4447-3CB1-0FB1-0399F18E6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9221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3A04BF-770F-ACF5-0413-52A6DCC29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7975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E391F-C290-8AED-349A-F353FE9E5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7975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F8EDBA-EC1E-2A9E-4E0C-714FAD5A6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424" y="1681163"/>
            <a:ext cx="5387975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F03596-66D1-C76B-4644-F6D8564D7C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4424" y="2505075"/>
            <a:ext cx="5387975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1765397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84"/>
            <a:ext cx="10972800" cy="9315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3570771"/>
            <a:ext cx="3509961" cy="2351397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F278D9-6DFE-ADB2-ED06-443C37973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6573" y="3570771"/>
            <a:ext cx="3514726" cy="2351397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FE93A5-0FEA-DE81-5B39-6089576D034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68112" y="3571566"/>
            <a:ext cx="3523815" cy="2351397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" y="1352308"/>
            <a:ext cx="3509962" cy="194810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9D087BD8-0099-35FA-2C6C-994A6D5440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37050" y="1342784"/>
            <a:ext cx="3514725" cy="195763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8C4E4710-EAB5-10C5-E28C-DC57F0C4B1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69263" y="1342784"/>
            <a:ext cx="3519489" cy="1957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144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2361" y="518473"/>
            <a:ext cx="5380037" cy="584223"/>
          </a:xfr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5539" y="1723386"/>
            <a:ext cx="5376861" cy="788678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8FEFB-1CAF-1D31-AED6-04B7255E79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6588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37ADC-A934-6E44-AB6A-212FA783029E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268911" cy="6858000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85B5496-EC4F-BBCC-02A5-9EB1BA44A62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02363" y="2883841"/>
            <a:ext cx="5376861" cy="925513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78D158A-1BB2-82AA-DAB3-D58B13FF75AA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202362" y="4064941"/>
            <a:ext cx="5376861" cy="925513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1F82CFF-8EA6-AD82-0C73-C090813EEE3D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0302" y="5258740"/>
            <a:ext cx="5376861" cy="925513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7D57A7E-AF71-1735-02EB-51D0093C342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24400" y="1538014"/>
            <a:ext cx="925513" cy="92551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E8E33B49-B094-0BAB-0D16-2439720945F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24399" y="2722725"/>
            <a:ext cx="925513" cy="92551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B5CB97C5-62AA-128E-5D2D-21270FD4E54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24399" y="3962589"/>
            <a:ext cx="925513" cy="92551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19278499-F6E3-5917-6063-4E00BD1E96B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740676" y="5186252"/>
            <a:ext cx="925513" cy="92551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16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85"/>
            <a:ext cx="10972800" cy="93155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935038"/>
            <a:ext cx="12192000" cy="2365375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924D68D2-49BC-30E5-A2B0-C5A923E668C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319212" y="2724945"/>
            <a:ext cx="1150937" cy="1150937"/>
          </a:xfrm>
          <a:prstGeom prst="ellipse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3975D930-CEA9-67F1-84B2-2555D68A80D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119563" y="2724945"/>
            <a:ext cx="1150937" cy="1150937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Content Placeholder 20">
            <a:extLst>
              <a:ext uri="{FF2B5EF4-FFF2-40B4-BE49-F238E27FC236}">
                <a16:creationId xmlns:a16="http://schemas.microsoft.com/office/drawing/2014/main" id="{FF42EE44-3789-5809-14F6-EDC3B59E1A47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918326" y="2724945"/>
            <a:ext cx="1150937" cy="1150937"/>
          </a:xfrm>
          <a:prstGeom prst="ellipse">
            <a:avLst/>
          </a:prstGeom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20">
            <a:extLst>
              <a:ext uri="{FF2B5EF4-FFF2-40B4-BE49-F238E27FC236}">
                <a16:creationId xmlns:a16="http://schemas.microsoft.com/office/drawing/2014/main" id="{FBA0C1C6-C7BD-76E2-38B5-C92073778C5B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715500" y="2724945"/>
            <a:ext cx="1150937" cy="1150937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4147795"/>
            <a:ext cx="2576513" cy="22085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446DBDA-5981-3C40-CFD0-D6FF0F5377DF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3422306" y="4147795"/>
            <a:ext cx="2576513" cy="22085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59CDE2B-67BD-484E-F844-9D6A66239420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6208712" y="4147795"/>
            <a:ext cx="2576513" cy="22085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AFED6AD-EFFA-4AFF-BD0A-946C3E505AC6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9005887" y="4147795"/>
            <a:ext cx="2576513" cy="220855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95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DFC7C-4447-3CB1-0FB1-0399F18E6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"/>
            <a:ext cx="10972800" cy="93503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91415D-91F5-3BFA-901B-FE2CBF605292}"/>
              </a:ext>
            </a:extLst>
          </p:cNvPr>
          <p:cNvSpPr/>
          <p:nvPr userDrawn="1"/>
        </p:nvSpPr>
        <p:spPr>
          <a:xfrm>
            <a:off x="0" y="2117726"/>
            <a:ext cx="12192000" cy="236537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E391F-C290-8AED-349A-F353FE9E5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68913" y="2374900"/>
            <a:ext cx="5387975" cy="15843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4"/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4D32C64-DC72-E778-8835-E9FE07D6BB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589" y="1192213"/>
            <a:ext cx="3482974" cy="4730750"/>
          </a:xfrm>
          <a:solidFill>
            <a:schemeClr val="bg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9FEF7D42-E33B-4B4E-1AB7-C6549CCCB4E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143897" y="4141382"/>
            <a:ext cx="925513" cy="92551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3709C71-1D19-874D-8AC3-6C4607B1D36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01074" y="4141382"/>
            <a:ext cx="925513" cy="925513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CA2ED76E-836B-8780-C3F5-52F8B72C49C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851900" y="4141382"/>
            <a:ext cx="925513" cy="925513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3495A69-BD2C-418A-BF72-F8637937E0C7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4756152" y="5473928"/>
            <a:ext cx="1651000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2B29FC9-15E5-2BDA-2F1F-DF9AFB5D0111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627814" y="5473928"/>
            <a:ext cx="1651000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E2552F6-5FB9-47B4-6F27-E4EB58904282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8499476" y="5473928"/>
            <a:ext cx="1630363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B7FEC6A7-84D3-A8F5-9BCA-76915A235BB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0709276" y="4141382"/>
            <a:ext cx="925513" cy="925513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D4653DA-79EA-E39E-BAFF-E5BAD0A85004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10356852" y="5494828"/>
            <a:ext cx="1630363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4761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4D32C64-DC72-E778-8835-E9FE07D6BB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3300413"/>
          </a:xfrm>
          <a:solidFill>
            <a:schemeClr val="bg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9FEF7D42-E33B-4B4E-1AB7-C6549CCCB4E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71254" y="2630080"/>
            <a:ext cx="1254797" cy="1254797"/>
          </a:xfrm>
          <a:prstGeom prst="ellipse">
            <a:avLst/>
          </a:prstGeom>
          <a:solidFill>
            <a:schemeClr val="accent1"/>
          </a:solidFill>
          <a:ln w="22225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3709C71-1D19-874D-8AC3-6C4607B1D36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073387" y="2630080"/>
            <a:ext cx="1254797" cy="1254797"/>
          </a:xfrm>
          <a:prstGeom prst="ellipse">
            <a:avLst/>
          </a:prstGeom>
          <a:solidFill>
            <a:schemeClr val="accent2"/>
          </a:solidFill>
          <a:ln w="22225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CA2ED76E-836B-8780-C3F5-52F8B72C49C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863817" y="2630080"/>
            <a:ext cx="1254797" cy="1254797"/>
          </a:xfrm>
          <a:prstGeom prst="ellipse">
            <a:avLst/>
          </a:prstGeom>
          <a:solidFill>
            <a:schemeClr val="accent3"/>
          </a:solidFill>
          <a:ln w="22225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3495A69-BD2C-418A-BF72-F8637937E0C7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09601" y="4142053"/>
            <a:ext cx="2576512" cy="976171"/>
          </a:xfrm>
        </p:spPr>
        <p:txBody>
          <a:bodyPr/>
          <a:lstStyle>
            <a:lvl1pPr algn="ctr">
              <a:spcBef>
                <a:spcPts val="0"/>
              </a:spcBef>
              <a:defRPr sz="2000"/>
            </a:lvl1pPr>
            <a:lvl2pPr algn="ctr">
              <a:spcBef>
                <a:spcPts val="0"/>
              </a:spcBef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2B29FC9-15E5-2BDA-2F1F-DF9AFB5D0111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3403599" y="4142053"/>
            <a:ext cx="2576511" cy="976171"/>
          </a:xfrm>
        </p:spPr>
        <p:txBody>
          <a:bodyPr/>
          <a:lstStyle>
            <a:lvl1pPr algn="ctr">
              <a:spcBef>
                <a:spcPts val="0"/>
              </a:spcBef>
              <a:defRPr sz="2000"/>
            </a:lvl1pPr>
            <a:lvl2pPr algn="ctr">
              <a:spcBef>
                <a:spcPts val="0"/>
              </a:spcBef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E2552F6-5FB9-47B4-6F27-E4EB58904282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6211893" y="4142053"/>
            <a:ext cx="2573332" cy="976171"/>
          </a:xfrm>
        </p:spPr>
        <p:txBody>
          <a:bodyPr/>
          <a:lstStyle>
            <a:lvl1pPr algn="ctr">
              <a:spcBef>
                <a:spcPts val="0"/>
              </a:spcBef>
              <a:defRPr sz="2000"/>
            </a:lvl1pPr>
            <a:lvl2pPr algn="ctr">
              <a:spcBef>
                <a:spcPts val="0"/>
              </a:spcBef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B7FEC6A7-84D3-A8F5-9BCA-76915A235BB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665950" y="2648932"/>
            <a:ext cx="1254797" cy="1254797"/>
          </a:xfrm>
          <a:prstGeom prst="ellipse">
            <a:avLst/>
          </a:prstGeom>
          <a:solidFill>
            <a:schemeClr val="accent5"/>
          </a:solidFill>
          <a:ln w="22225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D4653DA-79EA-E39E-BAFF-E5BAD0A85004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04300" y="4162953"/>
            <a:ext cx="2578099" cy="976171"/>
          </a:xfrm>
        </p:spPr>
        <p:txBody>
          <a:bodyPr/>
          <a:lstStyle>
            <a:lvl1pPr algn="ctr">
              <a:spcBef>
                <a:spcPts val="0"/>
              </a:spcBef>
              <a:defRPr sz="2000"/>
            </a:lvl1pPr>
            <a:lvl2pPr algn="ctr">
              <a:spcBef>
                <a:spcPts val="0"/>
              </a:spcBef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416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C4B22-6126-20CC-AFF9-7139F96D2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04089"/>
            <a:ext cx="4645025" cy="1776248"/>
          </a:xfr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DE667FC-7FEB-5A77-E578-DCD1841FD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74900"/>
            <a:ext cx="4659313" cy="3684588"/>
          </a:xfrm>
        </p:spPr>
        <p:txBody>
          <a:bodyPr/>
          <a:lstStyle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2E8C7B1-C4B4-CDC3-2E6E-216C4597C2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3" y="1"/>
            <a:ext cx="5981698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5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CB387-766E-D9E6-4C9A-F9E51ED89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17725"/>
            <a:ext cx="5372100" cy="2622551"/>
          </a:xfrm>
        </p:spPr>
        <p:txBody>
          <a:bodyPr anchor="ctr" anchorCtr="0">
            <a:noAutofit/>
          </a:bodyPr>
          <a:lstStyle>
            <a:lvl1pPr algn="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7BEE2-2A65-8D4D-A657-068F3C497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2" y="0"/>
            <a:ext cx="5981697" cy="6857999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09E38A5-CB9D-E833-FD18-787516AA2E97}"/>
              </a:ext>
            </a:extLst>
          </p:cNvPr>
          <p:cNvGrpSpPr/>
          <p:nvPr userDrawn="1"/>
        </p:nvGrpSpPr>
        <p:grpSpPr>
          <a:xfrm>
            <a:off x="6068188" y="2117725"/>
            <a:ext cx="142114" cy="2622550"/>
            <a:chOff x="6136138" y="1442301"/>
            <a:chExt cx="132449" cy="270169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082E811-5826-5791-5CA3-CFCE48209AE5}"/>
                </a:ext>
              </a:extLst>
            </p:cNvPr>
            <p:cNvSpPr/>
            <p:nvPr userDrawn="1"/>
          </p:nvSpPr>
          <p:spPr>
            <a:xfrm>
              <a:off x="6136138" y="1442301"/>
              <a:ext cx="132449" cy="675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6EEA85F-4208-C338-5A69-464A385552F3}"/>
                </a:ext>
              </a:extLst>
            </p:cNvPr>
            <p:cNvSpPr/>
            <p:nvPr userDrawn="1"/>
          </p:nvSpPr>
          <p:spPr>
            <a:xfrm>
              <a:off x="6136138" y="2117725"/>
              <a:ext cx="132449" cy="67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8C9BC8-8811-5BFB-E053-4BDB634DEA72}"/>
                </a:ext>
              </a:extLst>
            </p:cNvPr>
            <p:cNvSpPr/>
            <p:nvPr userDrawn="1"/>
          </p:nvSpPr>
          <p:spPr>
            <a:xfrm>
              <a:off x="6136138" y="2793149"/>
              <a:ext cx="132449" cy="6754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187F24E-8638-2DFA-170F-4A66E509CBBF}"/>
                </a:ext>
              </a:extLst>
            </p:cNvPr>
            <p:cNvSpPr/>
            <p:nvPr userDrawn="1"/>
          </p:nvSpPr>
          <p:spPr>
            <a:xfrm>
              <a:off x="6136138" y="3468573"/>
              <a:ext cx="132449" cy="6754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BC3E142-EF8E-2A1C-691A-026F42807BD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777872" y="2117725"/>
            <a:ext cx="4694548" cy="2622551"/>
          </a:xfrm>
        </p:spPr>
        <p:txBody>
          <a:bodyPr anchor="ctr" anchorCtr="0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621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CB387-766E-D9E6-4C9A-F9E51ED89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5811" y="517525"/>
            <a:ext cx="4446587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7BEE2-2A65-8D4D-A657-068F3C497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0"/>
            <a:ext cx="6202363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BB04CEA-E42D-9745-B79A-3C9C1D856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35812" y="2364581"/>
            <a:ext cx="44465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96057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05B63-09FA-E511-80B8-40D406A70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588" y="517525"/>
            <a:ext cx="5345112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BBB01BB-E9B8-4CD7-21F0-A2891BE00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8976" y="2374900"/>
            <a:ext cx="5292724" cy="368458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C501D5-8267-BBB8-7363-CFD3FF648CAF}"/>
              </a:ext>
            </a:extLst>
          </p:cNvPr>
          <p:cNvSpPr txBox="1">
            <a:spLocks/>
          </p:cNvSpPr>
          <p:nvPr userDrawn="1"/>
        </p:nvSpPr>
        <p:spPr>
          <a:xfrm>
            <a:off x="6207127" y="517525"/>
            <a:ext cx="5345111" cy="1600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E0C4022-D388-E026-6D3B-F934A4488B8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02363" y="2374900"/>
            <a:ext cx="5380037" cy="368458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3267811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EE7BCB-8F23-EBFD-BA76-F49C9F1EEE9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8CB387-766E-D9E6-4C9A-F9E51ED89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01172"/>
            <a:ext cx="10972800" cy="925513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Arrow: Chevron 21">
            <a:extLst>
              <a:ext uri="{FF2B5EF4-FFF2-40B4-BE49-F238E27FC236}">
                <a16:creationId xmlns:a16="http://schemas.microsoft.com/office/drawing/2014/main" id="{B072E461-B49D-D390-58C6-A1A212D450DC}"/>
              </a:ext>
            </a:extLst>
          </p:cNvPr>
          <p:cNvSpPr/>
          <p:nvPr userDrawn="1"/>
        </p:nvSpPr>
        <p:spPr>
          <a:xfrm rot="5400000">
            <a:off x="6004596" y="1760041"/>
            <a:ext cx="182809" cy="29441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87CCE1-B413-D410-6624-A6EE2F08C55D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426643" y="1029861"/>
            <a:ext cx="5338713" cy="785983"/>
          </a:xfrm>
        </p:spPr>
        <p:txBody>
          <a:bodyPr anchor="ctr" anchorCtr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83804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7BEE2-2A65-8D4D-A657-068F3C497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1999" cy="6857999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8CB387-766E-D9E6-4C9A-F9E51ED89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374900"/>
            <a:ext cx="10972800" cy="925513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Arrow: Chevron 21">
            <a:extLst>
              <a:ext uri="{FF2B5EF4-FFF2-40B4-BE49-F238E27FC236}">
                <a16:creationId xmlns:a16="http://schemas.microsoft.com/office/drawing/2014/main" id="{1172D086-F7AC-510D-E8E8-A13DA31137F0}"/>
              </a:ext>
            </a:extLst>
          </p:cNvPr>
          <p:cNvSpPr/>
          <p:nvPr userDrawn="1"/>
        </p:nvSpPr>
        <p:spPr>
          <a:xfrm rot="5400000">
            <a:off x="6004596" y="562836"/>
            <a:ext cx="182809" cy="29441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4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8EB757-42B4-7275-1A2C-14FC5921ED56}"/>
              </a:ext>
            </a:extLst>
          </p:cNvPr>
          <p:cNvSpPr/>
          <p:nvPr userDrawn="1"/>
        </p:nvSpPr>
        <p:spPr>
          <a:xfrm>
            <a:off x="0" y="2117725"/>
            <a:ext cx="12192000" cy="4740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4839" y="2511735"/>
            <a:ext cx="5376861" cy="788678"/>
          </a:xfrm>
        </p:spPr>
        <p:txBody>
          <a:bodyPr/>
          <a:lstStyle>
            <a:lvl1pPr>
              <a:defRPr sz="1800" b="0"/>
            </a:lvl1pPr>
            <a:lvl2pPr>
              <a:defRPr sz="2400" b="1" i="0">
                <a:latin typeface="Montserrat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E5A7C5D-5B13-4BDE-8160-4B857C2067C7}"/>
              </a:ext>
            </a:extLst>
          </p:cNvPr>
          <p:cNvCxnSpPr/>
          <p:nvPr userDrawn="1"/>
        </p:nvCxnSpPr>
        <p:spPr>
          <a:xfrm>
            <a:off x="0" y="2117725"/>
            <a:ext cx="12192000" cy="0"/>
          </a:xfrm>
          <a:prstGeom prst="line">
            <a:avLst/>
          </a:prstGeom>
          <a:ln w="130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51775" y="935039"/>
            <a:ext cx="3730623" cy="4987924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A2E8F10-2863-B3CC-F7F8-3EA320FEB1CB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09600" y="3572791"/>
            <a:ext cx="5376861" cy="788678"/>
          </a:xfrm>
        </p:spPr>
        <p:txBody>
          <a:bodyPr/>
          <a:lstStyle>
            <a:lvl1pPr>
              <a:defRPr sz="1800" b="0"/>
            </a:lvl1pPr>
            <a:lvl2pPr marL="285750" indent="-285750">
              <a:buFont typeface="Arial" panose="020B0604020202020204" pitchFamily="34" charset="0"/>
              <a:buChar char="•"/>
              <a:defRPr sz="1800" b="0" i="0">
                <a:latin typeface="Montserrat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321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8EB757-42B4-7275-1A2C-14FC5921ED56}"/>
              </a:ext>
            </a:extLst>
          </p:cNvPr>
          <p:cNvSpPr/>
          <p:nvPr userDrawn="1"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55814" y="3590926"/>
            <a:ext cx="4608184" cy="788678"/>
          </a:xfrm>
        </p:spPr>
        <p:txBody>
          <a:bodyPr/>
          <a:lstStyle>
            <a:lvl1pPr algn="ctr">
              <a:defRPr sz="2000" b="0"/>
            </a:lvl1pPr>
            <a:lvl2pPr algn="ctr">
              <a:defRPr sz="1600" b="0" i="0">
                <a:latin typeface="Montserrat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A2E8F10-2863-B3CC-F7F8-3EA320FEB1CB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55813" y="5010099"/>
            <a:ext cx="4608185" cy="1258725"/>
          </a:xfrm>
        </p:spPr>
        <p:txBody>
          <a:bodyPr>
            <a:normAutofit/>
          </a:bodyPr>
          <a:lstStyle>
            <a:lvl1pPr algn="ctr">
              <a:defRPr sz="1400" b="0"/>
            </a:lvl1pPr>
            <a:lvl2pPr marL="285750" indent="-285750">
              <a:buFont typeface="Arial" panose="020B0604020202020204" pitchFamily="34" charset="0"/>
              <a:buChar char="•"/>
              <a:defRPr sz="1800" b="0" i="0">
                <a:latin typeface="Montserrat" pitchFamily="2" charset="77"/>
              </a:defRPr>
            </a:lvl2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36D36D3-7DB5-4D29-BA1A-9E826CBBD0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854950" y="666750"/>
            <a:ext cx="2601913" cy="2600325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CF9C5723-DC3D-B518-DF10-39CFDDDCC49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58950" y="666750"/>
            <a:ext cx="2601913" cy="2600325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DD0AC5F-2E53-B5D4-707E-EEEDA492F809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815578" y="3590926"/>
            <a:ext cx="4763645" cy="788678"/>
          </a:xfrm>
        </p:spPr>
        <p:txBody>
          <a:bodyPr/>
          <a:lstStyle>
            <a:lvl1pPr algn="ctr">
              <a:defRPr sz="2000" b="0">
                <a:solidFill>
                  <a:schemeClr val="bg1"/>
                </a:solidFill>
              </a:defRPr>
            </a:lvl1pPr>
            <a:lvl2pPr algn="ctr">
              <a:defRPr sz="1600" b="0" i="0">
                <a:solidFill>
                  <a:schemeClr val="bg1"/>
                </a:solidFill>
                <a:latin typeface="Montserrat" pitchFamily="2" charset="77"/>
              </a:defRPr>
            </a:lvl2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9703BE9-F1CB-FAF5-748A-E02DC4403137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6815578" y="5010099"/>
            <a:ext cx="4768407" cy="1258725"/>
          </a:xfrm>
        </p:spPr>
        <p:txBody>
          <a:bodyPr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  <a:lvl2pPr marL="285750" indent="-285750">
              <a:buFont typeface="Arial" panose="020B0604020202020204" pitchFamily="34" charset="0"/>
              <a:buChar char="•"/>
              <a:defRPr sz="1800" b="0" i="0">
                <a:latin typeface="Montserrat" pitchFamily="2" charset="77"/>
              </a:defRPr>
            </a:lvl2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8D87831-03AE-79DF-50E4-68F6B39F2F8A}"/>
              </a:ext>
            </a:extLst>
          </p:cNvPr>
          <p:cNvGrpSpPr/>
          <p:nvPr userDrawn="1"/>
        </p:nvGrpSpPr>
        <p:grpSpPr>
          <a:xfrm>
            <a:off x="5953886" y="2117725"/>
            <a:ext cx="142114" cy="2622550"/>
            <a:chOff x="6136138" y="1442301"/>
            <a:chExt cx="132449" cy="270169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68FD7A-1EA7-2100-E66D-389C21585D8D}"/>
                </a:ext>
              </a:extLst>
            </p:cNvPr>
            <p:cNvSpPr/>
            <p:nvPr userDrawn="1"/>
          </p:nvSpPr>
          <p:spPr>
            <a:xfrm>
              <a:off x="6136138" y="1442301"/>
              <a:ext cx="132449" cy="675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829105E-F836-51E8-DEE5-D3591FE2E4CF}"/>
                </a:ext>
              </a:extLst>
            </p:cNvPr>
            <p:cNvSpPr/>
            <p:nvPr userDrawn="1"/>
          </p:nvSpPr>
          <p:spPr>
            <a:xfrm>
              <a:off x="6136138" y="2117725"/>
              <a:ext cx="132449" cy="67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F516AA2-DF6B-02E4-B5E3-E99256BC9079}"/>
                </a:ext>
              </a:extLst>
            </p:cNvPr>
            <p:cNvSpPr/>
            <p:nvPr userDrawn="1"/>
          </p:nvSpPr>
          <p:spPr>
            <a:xfrm>
              <a:off x="6136138" y="2793149"/>
              <a:ext cx="132449" cy="6754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DF41A4A-55B3-8020-4DB1-4A8010B17325}"/>
                </a:ext>
              </a:extLst>
            </p:cNvPr>
            <p:cNvSpPr/>
            <p:nvPr userDrawn="1"/>
          </p:nvSpPr>
          <p:spPr>
            <a:xfrm>
              <a:off x="6136138" y="3468573"/>
              <a:ext cx="132449" cy="6754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387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85"/>
            <a:ext cx="10972800" cy="93155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" y="1253632"/>
            <a:ext cx="1981591" cy="1686997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9D087BD8-0099-35FA-2C6C-994A6D5440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50698" y="1253632"/>
            <a:ext cx="1984248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8C4E4710-EAB5-10C5-E28C-DC57F0C4B1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06957" y="1253632"/>
            <a:ext cx="1966981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8D91B0DC-1064-C592-3663-03954735DC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45358" y="1240448"/>
            <a:ext cx="1982811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ABD3B0-C669-218E-0416-2F72381E2F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0948" y="2951088"/>
            <a:ext cx="1986475" cy="828638"/>
          </a:xfrm>
          <a:solidFill>
            <a:schemeClr val="accent2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FCA0030-5A29-A4E4-C0EC-C7E93A6EF72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2857413" y="2951088"/>
            <a:ext cx="1986475" cy="828638"/>
          </a:xfrm>
          <a:solidFill>
            <a:schemeClr val="tx2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347E7A5-B7C1-6702-E3E3-C5CE156E0D65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5103878" y="2951088"/>
            <a:ext cx="1984248" cy="828638"/>
          </a:xfrm>
          <a:solidFill>
            <a:schemeClr val="accent5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F102C0E-CFA1-E4B5-1407-147FCB1330F5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7348115" y="2951088"/>
            <a:ext cx="1986475" cy="828638"/>
          </a:xfrm>
          <a:solidFill>
            <a:schemeClr val="accent3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E8F87C45-E6A9-1A73-B3E1-568E9DB5122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599589" y="1242061"/>
            <a:ext cx="1982811" cy="1709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AE6AEB1-1C7B-4D63-90DD-3DB73679F4A2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9594579" y="2951088"/>
            <a:ext cx="1986475" cy="828638"/>
          </a:xfrm>
          <a:solidFill>
            <a:schemeClr val="accent6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9" name="Picture Placeholder 10">
            <a:extLst>
              <a:ext uri="{FF2B5EF4-FFF2-40B4-BE49-F238E27FC236}">
                <a16:creationId xmlns:a16="http://schemas.microsoft.com/office/drawing/2014/main" id="{988331F6-49C2-E880-DF92-6F89EA3AB02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6521" y="3998403"/>
            <a:ext cx="1981591" cy="1686997"/>
          </a:xfrm>
        </p:spPr>
        <p:txBody>
          <a:bodyPr/>
          <a:lstStyle/>
          <a:p>
            <a:endParaRPr lang="en-US"/>
          </a:p>
        </p:txBody>
      </p:sp>
      <p:sp>
        <p:nvSpPr>
          <p:cNvPr id="50" name="Picture Placeholder 10">
            <a:extLst>
              <a:ext uri="{FF2B5EF4-FFF2-40B4-BE49-F238E27FC236}">
                <a16:creationId xmlns:a16="http://schemas.microsoft.com/office/drawing/2014/main" id="{07976BE0-D7B0-D135-4768-31981BD7EEA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847619" y="3998403"/>
            <a:ext cx="1984248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1" name="Picture Placeholder 10">
            <a:extLst>
              <a:ext uri="{FF2B5EF4-FFF2-40B4-BE49-F238E27FC236}">
                <a16:creationId xmlns:a16="http://schemas.microsoft.com/office/drawing/2014/main" id="{FC18F46E-5471-DFE5-1134-E4ECA8DC62E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103878" y="3998403"/>
            <a:ext cx="1966981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2" name="Picture Placeholder 10">
            <a:extLst>
              <a:ext uri="{FF2B5EF4-FFF2-40B4-BE49-F238E27FC236}">
                <a16:creationId xmlns:a16="http://schemas.microsoft.com/office/drawing/2014/main" id="{E69F5459-D10E-1CAA-DC38-42503354E55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342279" y="3985219"/>
            <a:ext cx="1982811" cy="16869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436A7333-225C-FFC5-E5DD-C719D8939B0F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607869" y="5695859"/>
            <a:ext cx="1986475" cy="828638"/>
          </a:xfrm>
          <a:solidFill>
            <a:schemeClr val="accent6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68DA2A34-C8A2-0F1F-D2DC-7713922BA524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2854334" y="5695859"/>
            <a:ext cx="1986475" cy="828638"/>
          </a:xfrm>
          <a:solidFill>
            <a:schemeClr val="accent3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C67F52B3-2721-1865-9CB3-E55F8DC55DB5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5100799" y="5695859"/>
            <a:ext cx="1984248" cy="828638"/>
          </a:xfrm>
          <a:solidFill>
            <a:schemeClr val="tx2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6F8E59F7-50FC-301F-D235-42CDBEAC7873}"/>
              </a:ext>
            </a:extLst>
          </p:cNvPr>
          <p:cNvSpPr>
            <a:spLocks noGrp="1"/>
          </p:cNvSpPr>
          <p:nvPr>
            <p:ph sz="half" idx="31"/>
          </p:nvPr>
        </p:nvSpPr>
        <p:spPr>
          <a:xfrm>
            <a:off x="7345036" y="5695859"/>
            <a:ext cx="1986475" cy="828638"/>
          </a:xfrm>
          <a:solidFill>
            <a:schemeClr val="accent2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7" name="Picture Placeholder 10">
            <a:extLst>
              <a:ext uri="{FF2B5EF4-FFF2-40B4-BE49-F238E27FC236}">
                <a16:creationId xmlns:a16="http://schemas.microsoft.com/office/drawing/2014/main" id="{D7CF95FF-883C-52F8-EE7E-74FF686250C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596510" y="3986832"/>
            <a:ext cx="1982811" cy="1709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0A97A45E-A939-025F-FB94-52AAD47449CA}"/>
              </a:ext>
            </a:extLst>
          </p:cNvPr>
          <p:cNvSpPr>
            <a:spLocks noGrp="1"/>
          </p:cNvSpPr>
          <p:nvPr>
            <p:ph sz="half" idx="33"/>
          </p:nvPr>
        </p:nvSpPr>
        <p:spPr>
          <a:xfrm>
            <a:off x="9591500" y="5695859"/>
            <a:ext cx="1986475" cy="828638"/>
          </a:xfrm>
          <a:solidFill>
            <a:schemeClr val="accent5"/>
          </a:solidFill>
        </p:spPr>
        <p:txBody>
          <a:bodyPr anchor="t" anchorCtr="0">
            <a:noAutofit/>
          </a:bodyPr>
          <a:lstStyle>
            <a:lvl1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defRPr sz="14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3396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8CE0-A27C-9C8B-D0D1-712615CA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84"/>
            <a:ext cx="109728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60BDF-D9B5-E052-320B-59E1A5704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6589" y="2973820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04E94FE-B4DB-D440-E731-E83A321AC2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68852" y="1192213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295D2C3-D098-EADA-F617-A3F6A726B463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22257" y="2973820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263C21CA-3361-BCCD-CCF5-9B396152507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74059" y="1192213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8130A41-5FA3-06E7-E93A-9922DD42EF77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02363" y="2973820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6CCF8064-99F3-766A-2D87-2E1B7C4F85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634626" y="1192213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010DB8-A964-72B6-579C-20A49CEB1052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9005889" y="2973820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FE103360-2FF2-8F8E-3612-45A3108AA5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38152" y="1192213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ED0056B1-0F83-F7B8-C20D-65FD9C20B2F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95839" y="4019867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DFCFC02C-CABD-DF3B-F1AF-D10FDDFEAF8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901046" y="4019867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86088B6C-5E8E-B08C-E104-12A9066443C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661613" y="4019867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5D0D9A50-7ED3-0B64-CF73-F066988A72E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465139" y="4019867"/>
            <a:ext cx="1645920" cy="1645920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B568FE4-2598-8DFF-9055-B48B4D94C22E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663576" y="5820328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9C324D29-BC68-669D-A53C-BDE60003426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9244" y="5820328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0FD3B23C-BD9D-3EB1-A688-8271FD750707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6229350" y="5820328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E527343-FB91-353A-2BBB-5561AA08A0DD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9032876" y="5820328"/>
            <a:ext cx="2549524" cy="976171"/>
          </a:xfrm>
        </p:spPr>
        <p:txBody>
          <a:bodyPr/>
          <a:lstStyle>
            <a:lvl1pPr algn="ctr">
              <a:spcBef>
                <a:spcPts val="0"/>
              </a:spcBef>
              <a:defRPr sz="1600"/>
            </a:lvl1pPr>
            <a:lvl2pPr algn="ctr">
              <a:spcBef>
                <a:spcPts val="0"/>
              </a:spcBef>
              <a:defRPr sz="16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74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35C91-4CA7-5178-D21B-C133F4322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255"/>
            <a:ext cx="109728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A1147-82FA-6B08-D190-E87FD0B5D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800">
                <a:latin typeface="Montserra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 marL="0" indent="0">
              <a:spcBef>
                <a:spcPts val="1100"/>
              </a:spcBef>
              <a:buNone/>
              <a:defRPr b="1" i="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level.    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278305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B9B265-36F1-E60C-4D03-C96463D71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EE1B87-07E8-0AB9-DAE3-4560E622EB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9728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level.    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20209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7" r:id="rId3"/>
    <p:sldLayoutId id="2147483668" r:id="rId4"/>
    <p:sldLayoutId id="2147483669" r:id="rId5"/>
    <p:sldLayoutId id="2147483670" r:id="rId6"/>
    <p:sldLayoutId id="2147483662" r:id="rId7"/>
    <p:sldLayoutId id="2147483661" r:id="rId8"/>
    <p:sldLayoutId id="2147483650" r:id="rId9"/>
    <p:sldLayoutId id="2147483652" r:id="rId10"/>
    <p:sldLayoutId id="2147483658" r:id="rId11"/>
    <p:sldLayoutId id="2147483672" r:id="rId12"/>
    <p:sldLayoutId id="2147483653" r:id="rId13"/>
    <p:sldLayoutId id="2147483659" r:id="rId14"/>
    <p:sldLayoutId id="2147483663" r:id="rId15"/>
    <p:sldLayoutId id="2147483664" r:id="rId16"/>
    <p:sldLayoutId id="2147483665" r:id="rId17"/>
    <p:sldLayoutId id="2147483666" r:id="rId18"/>
    <p:sldLayoutId id="2147483654" r:id="rId19"/>
    <p:sldLayoutId id="2147483660" r:id="rId20"/>
    <p:sldLayoutId id="214748365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9000"/>
        </a:lnSpc>
        <a:spcBef>
          <a:spcPts val="1000"/>
        </a:spcBef>
        <a:spcAft>
          <a:spcPts val="600"/>
        </a:spcAft>
        <a:buFont typeface="Arial" panose="020B0604020202020204" pitchFamily="34" charset="0"/>
        <a:buNone/>
        <a:defRPr sz="2400" b="1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0" indent="0" algn="l" defTabSz="914400" rtl="0" eaLnBrk="1" latinLnBrk="0" hangingPunct="1">
        <a:lnSpc>
          <a:spcPct val="99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99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99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0" indent="0" algn="l" defTabSz="914400" rtl="0" eaLnBrk="1" latinLnBrk="0" hangingPunct="1">
        <a:lnSpc>
          <a:spcPct val="99000"/>
        </a:lnSpc>
        <a:spcBef>
          <a:spcPts val="1200"/>
        </a:spcBef>
        <a:buFont typeface="Arial" panose="020B0604020202020204" pitchFamily="34" charset="0"/>
        <a:buNone/>
        <a:defRPr sz="2000" b="1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342900" indent="-342900" algn="l" defTabSz="914400" rtl="0" eaLnBrk="1" latinLnBrk="0" hangingPunct="1">
        <a:lnSpc>
          <a:spcPct val="99000"/>
        </a:lnSpc>
        <a:spcBef>
          <a:spcPts val="500"/>
        </a:spcBef>
        <a:buFont typeface="+mj-lt"/>
        <a:buAutoNum type="arabicPeriod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6pPr>
      <a:lvl7pPr marL="0" indent="0" algn="l" defTabSz="914400" rtl="0" eaLnBrk="1" latinLnBrk="0" hangingPunct="1">
        <a:lnSpc>
          <a:spcPct val="99000"/>
        </a:lnSpc>
        <a:spcBef>
          <a:spcPts val="1100"/>
        </a:spcBef>
        <a:buFont typeface="Arial" panose="020B0604020202020204" pitchFamily="34" charset="0"/>
        <a:buNone/>
        <a:defRPr sz="2000" b="1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7pPr>
      <a:lvl8pPr marL="0" indent="0" algn="l" defTabSz="914400" rtl="0" eaLnBrk="1" latinLnBrk="0" hangingPunct="1">
        <a:lnSpc>
          <a:spcPct val="99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8pPr>
      <a:lvl9pPr marL="228600" indent="-228600" algn="l" defTabSz="914400" rtl="0" eaLnBrk="1" latinLnBrk="0" hangingPunct="1">
        <a:lnSpc>
          <a:spcPct val="99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89" userDrawn="1">
          <p15:clr>
            <a:srgbClr val="F26B43"/>
          </p15:clr>
        </p15:guide>
        <p15:guide id="2" pos="2595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pos="831" userDrawn="1">
          <p15:clr>
            <a:srgbClr val="F26B43"/>
          </p15:clr>
        </p15:guide>
        <p15:guide id="6" pos="3768" userDrawn="1">
          <p15:clr>
            <a:srgbClr val="F26B43"/>
          </p15:clr>
        </p15:guide>
        <p15:guide id="7" pos="968" userDrawn="1">
          <p15:clr>
            <a:srgbClr val="F26B43"/>
          </p15:clr>
        </p15:guide>
        <p15:guide id="8" pos="1416" userDrawn="1">
          <p15:clr>
            <a:srgbClr val="F26B43"/>
          </p15:clr>
        </p15:guide>
        <p15:guide id="9" pos="1556" userDrawn="1">
          <p15:clr>
            <a:srgbClr val="F26B43"/>
          </p15:clr>
        </p15:guide>
        <p15:guide id="10" pos="2007" userDrawn="1">
          <p15:clr>
            <a:srgbClr val="F26B43"/>
          </p15:clr>
        </p15:guide>
        <p15:guide id="11" pos="2144" userDrawn="1">
          <p15:clr>
            <a:srgbClr val="F26B43"/>
          </p15:clr>
        </p15:guide>
        <p15:guide id="12" pos="4359" userDrawn="1">
          <p15:clr>
            <a:srgbClr val="F26B43"/>
          </p15:clr>
        </p15:guide>
        <p15:guide id="13" pos="4495" userDrawn="1">
          <p15:clr>
            <a:srgbClr val="F26B43"/>
          </p15:clr>
        </p15:guide>
        <p15:guide id="14" pos="5520" userDrawn="1">
          <p15:clr>
            <a:srgbClr val="F26B43"/>
          </p15:clr>
        </p15:guide>
        <p15:guide id="15" pos="5672" userDrawn="1">
          <p15:clr>
            <a:srgbClr val="F26B43"/>
          </p15:clr>
        </p15:guide>
        <p15:guide id="16" pos="6120" userDrawn="1">
          <p15:clr>
            <a:srgbClr val="F26B43"/>
          </p15:clr>
        </p15:guide>
        <p15:guide id="17" pos="6259" userDrawn="1">
          <p15:clr>
            <a:srgbClr val="F26B43"/>
          </p15:clr>
        </p15:guide>
        <p15:guide id="18" orient="horz" pos="2079" userDrawn="1">
          <p15:clr>
            <a:srgbClr val="F26B43"/>
          </p15:clr>
        </p15:guide>
        <p15:guide id="19" orient="horz" pos="751" userDrawn="1">
          <p15:clr>
            <a:srgbClr val="F26B43"/>
          </p15:clr>
        </p15:guide>
        <p15:guide id="20" orient="horz" pos="1334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2241" userDrawn="1">
          <p15:clr>
            <a:srgbClr val="F26B43"/>
          </p15:clr>
        </p15:guide>
        <p15:guide id="23" orient="horz" pos="2830" userDrawn="1">
          <p15:clr>
            <a:srgbClr val="F26B43"/>
          </p15:clr>
        </p15:guide>
        <p15:guide id="24" orient="horz" pos="2986" userDrawn="1">
          <p15:clr>
            <a:srgbClr val="F26B43"/>
          </p15:clr>
        </p15:guide>
        <p15:guide id="25" orient="horz" pos="3581" userDrawn="1">
          <p15:clr>
            <a:srgbClr val="F26B43"/>
          </p15:clr>
        </p15:guide>
        <p15:guide id="26" orient="horz" pos="3731" userDrawn="1">
          <p15:clr>
            <a:srgbClr val="F26B43"/>
          </p15:clr>
        </p15:guide>
        <p15:guide id="27" pos="2732" userDrawn="1">
          <p15:clr>
            <a:srgbClr val="F26B43"/>
          </p15:clr>
        </p15:guide>
        <p15:guide id="28" pos="3183" userDrawn="1">
          <p15:clr>
            <a:srgbClr val="F26B43"/>
          </p15:clr>
        </p15:guide>
        <p15:guide id="29" pos="3319" userDrawn="1">
          <p15:clr>
            <a:srgbClr val="F26B43"/>
          </p15:clr>
        </p15:guide>
        <p15:guide id="30" pos="3907" userDrawn="1">
          <p15:clr>
            <a:srgbClr val="F26B43"/>
          </p15:clr>
        </p15:guide>
        <p15:guide id="31" pos="4946" userDrawn="1">
          <p15:clr>
            <a:srgbClr val="F26B43"/>
          </p15:clr>
        </p15:guide>
        <p15:guide id="32" pos="5083" userDrawn="1">
          <p15:clr>
            <a:srgbClr val="F26B43"/>
          </p15:clr>
        </p15:guide>
        <p15:guide id="33" pos="6704" userDrawn="1">
          <p15:clr>
            <a:srgbClr val="F26B43"/>
          </p15:clr>
        </p15:guide>
        <p15:guide id="34" pos="68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DAFB02B-B8BC-EAD9-CCA6-624B5563888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/>
        </p:blipFill>
        <p:spPr>
          <a:xfrm>
            <a:off x="1" y="0"/>
            <a:ext cx="12192000" cy="685799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81EBB7-F781-1E0A-003E-7512FDF6C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034" y="2248843"/>
            <a:ext cx="7483366" cy="925513"/>
          </a:xfrm>
        </p:spPr>
        <p:txBody>
          <a:bodyPr/>
          <a:lstStyle/>
          <a:p>
            <a:pPr algn="l"/>
            <a:r>
              <a:rPr lang="en-US" sz="2800" dirty="0"/>
              <a:t>Pentecost Sunday, May 24, 2026</a:t>
            </a:r>
          </a:p>
        </p:txBody>
      </p:sp>
    </p:spTree>
    <p:extLst>
      <p:ext uri="{BB962C8B-B14F-4D97-AF65-F5344CB8AC3E}">
        <p14:creationId xmlns:p14="http://schemas.microsoft.com/office/powerpoint/2010/main" val="72679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09F3987-F9BB-AF11-8D44-DF50FF7A190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25185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573FA-39AD-F142-8EA7-A83123620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9609032-1C75-9889-5BF9-FE14632C18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85" t="679" r="206"/>
          <a:stretch/>
        </p:blipFill>
        <p:spPr>
          <a:xfrm>
            <a:off x="0" y="0"/>
            <a:ext cx="12191999" cy="6857999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CCAA90F-7772-763E-56FC-642DB3B45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8095" y="996842"/>
            <a:ext cx="4664598" cy="925513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bg1"/>
                </a:solidFill>
                <a:effectLst/>
              </a:rPr>
              <a:t>The Unreached 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dirty="0">
                <a:solidFill>
                  <a:schemeClr val="bg1"/>
                </a:solidFill>
                <a:effectLst/>
              </a:rPr>
              <a:t>Still Wait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070B8E-7CD9-976A-6D39-3026DBDC27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87208" y="2214508"/>
            <a:ext cx="4426372" cy="4351338"/>
          </a:xfrm>
        </p:spPr>
        <p:txBody>
          <a:bodyPr/>
          <a:lstStyle/>
          <a:p>
            <a:pPr lvl="1"/>
            <a:r>
              <a:rPr lang="en-US" dirty="0">
                <a:solidFill>
                  <a:schemeClr val="bg1"/>
                </a:solidFill>
              </a:rPr>
              <a:t>There are more than </a:t>
            </a:r>
            <a:r>
              <a:rPr lang="en-US" b="1" dirty="0">
                <a:solidFill>
                  <a:schemeClr val="bg1"/>
                </a:solidFill>
              </a:rPr>
              <a:t>3 billion unreached people</a:t>
            </a:r>
            <a:r>
              <a:rPr lang="en-US" dirty="0">
                <a:solidFill>
                  <a:schemeClr val="bg1"/>
                </a:solidFill>
              </a:rPr>
              <a:t>, yet less than 450,000 known missionaries worldwide—from all Christian traditions. The task before us is immense, but th</a:t>
            </a:r>
            <a:r>
              <a:rPr lang="en-US" dirty="0"/>
              <a:t>e opportunity for our church is just as great.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53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562C0-A198-ACF9-2E61-2A36B3B3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70280D8-EDD1-B5FE-B040-3C1E00D57F3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7" t="341" r="206"/>
          <a:stretch/>
        </p:blipFill>
        <p:spPr>
          <a:xfrm>
            <a:off x="0" y="0"/>
            <a:ext cx="12191999" cy="6857999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A3B0DC5-CF2A-83D0-9D46-C183E25F8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7208" y="801449"/>
            <a:ext cx="4295192" cy="925513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8B8187-5F78-18EE-7A96-70E8CF480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87208" y="2214508"/>
            <a:ext cx="4295191" cy="435133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67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B90CB-87A9-198E-F67E-972C915EA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BAB2B11-136B-DA19-D1D8-EE11948690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13" t="1510" r="1227" b="283"/>
          <a:stretch/>
        </p:blipFill>
        <p:spPr>
          <a:xfrm>
            <a:off x="0" y="0"/>
            <a:ext cx="12192000" cy="6857999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98B4A-E902-6C19-0985-DCEF0179299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2B54EBE-219E-2F5B-179C-4CD2A11AE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5811" y="970383"/>
            <a:ext cx="4446587" cy="1147341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0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group of people sitting on benches reading books&#10;&#10;Description automatically generated">
            <a:extLst>
              <a:ext uri="{FF2B5EF4-FFF2-40B4-BE49-F238E27FC236}">
                <a16:creationId xmlns:a16="http://schemas.microsoft.com/office/drawing/2014/main" id="{24C6F4B3-AE47-6B92-996B-2F6DF667D5F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7799" b="7799"/>
          <a:stretch/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7419DF9-3781-0F9D-9A3C-A63BD7F47F3F}"/>
              </a:ext>
            </a:extLst>
          </p:cNvPr>
          <p:cNvSpPr/>
          <p:nvPr/>
        </p:nvSpPr>
        <p:spPr>
          <a:xfrm>
            <a:off x="-1" y="1"/>
            <a:ext cx="12191999" cy="6857999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81230"/>
                  <a:lumMod val="47768"/>
                </a:schemeClr>
              </a:gs>
              <a:gs pos="100000">
                <a:schemeClr val="tx1">
                  <a:alpha val="89701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99B2DA-A518-2A7F-F570-643E4ACA9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7820" y="801449"/>
            <a:ext cx="6394580" cy="925513"/>
          </a:xfrm>
        </p:spPr>
        <p:txBody>
          <a:bodyPr/>
          <a:lstStyle/>
          <a:p>
            <a:pPr algn="l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3C79E5-84C2-3CD4-3BE7-89BD1C13A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7820" y="2214508"/>
            <a:ext cx="6394580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8" name="Picture 17" descr="A blue lines on a black background&#10;&#10;Description automatically generated">
            <a:extLst>
              <a:ext uri="{FF2B5EF4-FFF2-40B4-BE49-F238E27FC236}">
                <a16:creationId xmlns:a16="http://schemas.microsoft.com/office/drawing/2014/main" id="{17DCC2ED-CFC8-A52B-FE2F-2D091E8D0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37" y="412750"/>
            <a:ext cx="4445000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3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BWE Color Palette">
      <a:dk1>
        <a:srgbClr val="051A49"/>
      </a:dk1>
      <a:lt1>
        <a:srgbClr val="FFFFFF"/>
      </a:lt1>
      <a:dk2>
        <a:srgbClr val="014E7C"/>
      </a:dk2>
      <a:lt2>
        <a:srgbClr val="BFBFBF"/>
      </a:lt2>
      <a:accent1>
        <a:srgbClr val="8CC5E9"/>
      </a:accent1>
      <a:accent2>
        <a:srgbClr val="E79734"/>
      </a:accent2>
      <a:accent3>
        <a:srgbClr val="CA5E19"/>
      </a:accent3>
      <a:accent4>
        <a:srgbClr val="014E7C"/>
      </a:accent4>
      <a:accent5>
        <a:srgbClr val="35454D"/>
      </a:accent5>
      <a:accent6>
        <a:srgbClr val="648295"/>
      </a:accent6>
      <a:hlink>
        <a:srgbClr val="014E7C"/>
      </a:hlink>
      <a:folHlink>
        <a:srgbClr val="87BDE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0">
          <a:gradFill flip="none"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smtClean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109bed2-f7e8-4458-86ba-0b7342e3e4b9">
      <Terms xmlns="http://schemas.microsoft.com/office/infopath/2007/PartnerControls"/>
    </lcf76f155ced4ddcb4097134ff3c332f>
    <TaxCatchAll xmlns="17dfcca9-8c90-499a-b9cd-66e289796ab9" xsi:nil="true"/>
    <_ip_UnifiedCompliancePolicyUIAction xmlns="http://schemas.microsoft.com/sharepoint/v3" xsi:nil="true"/>
    <Thumbnail xmlns="1109bed2-f7e8-4458-86ba-0b7342e3e4b9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299F0E581B6D4E82016765926751F5" ma:contentTypeVersion="22" ma:contentTypeDescription="Create a new document." ma:contentTypeScope="" ma:versionID="72fa2453dd92a50842c1928ba5710dab">
  <xsd:schema xmlns:xsd="http://www.w3.org/2001/XMLSchema" xmlns:xs="http://www.w3.org/2001/XMLSchema" xmlns:p="http://schemas.microsoft.com/office/2006/metadata/properties" xmlns:ns1="http://schemas.microsoft.com/sharepoint/v3" xmlns:ns2="1109bed2-f7e8-4458-86ba-0b7342e3e4b9" xmlns:ns3="17dfcca9-8c90-499a-b9cd-66e289796ab9" targetNamespace="http://schemas.microsoft.com/office/2006/metadata/properties" ma:root="true" ma:fieldsID="4a0ca86d5ad8d4dc957794006bab9d88" ns1:_="" ns2:_="" ns3:_="">
    <xsd:import namespace="http://schemas.microsoft.com/sharepoint/v3"/>
    <xsd:import namespace="1109bed2-f7e8-4458-86ba-0b7342e3e4b9"/>
    <xsd:import namespace="17dfcca9-8c90-499a-b9cd-66e289796a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Thumbnai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09bed2-f7e8-4458-86ba-0b7342e3e4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a42002a0-d8de-4f25-bca0-0793141583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humbnail" ma:index="25" nillable="true" ma:displayName="Thumbnail" ma:format="Thumbnail" ma:internalName="Thumbnail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fcca9-8c90-499a-b9cd-66e289796ab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87b7fe59-4c9b-4371-8d3f-58d53e7776f1}" ma:internalName="TaxCatchAll" ma:showField="CatchAllData" ma:web="17dfcca9-8c90-499a-b9cd-66e289796a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338755-4861-4F19-95CE-2E0435643DD1}">
  <ds:schemaRefs>
    <ds:schemaRef ds:uri="http://purl.org/dc/elements/1.1/"/>
    <ds:schemaRef ds:uri="http://schemas.microsoft.com/office/2006/documentManagement/types"/>
    <ds:schemaRef ds:uri="http://www.w3.org/XML/1998/namespace"/>
    <ds:schemaRef ds:uri="17dfcca9-8c90-499a-b9cd-66e289796ab9"/>
    <ds:schemaRef ds:uri="http://schemas.microsoft.com/sharepoint/v3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1109bed2-f7e8-4458-86ba-0b7342e3e4b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220C99F-06A2-4334-864B-4C3D67A3ED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38E0F7-C42A-4B2C-B9FC-8314C0A4430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1604</TotalTime>
  <Words>52</Words>
  <Application>Microsoft Macintosh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Montserrat</vt:lpstr>
      <vt:lpstr>Aptos</vt:lpstr>
      <vt:lpstr>Arial</vt:lpstr>
      <vt:lpstr>Office Theme</vt:lpstr>
      <vt:lpstr>Pentecost Sunday, May 24, 2026</vt:lpstr>
      <vt:lpstr>PowerPoint Presentation</vt:lpstr>
      <vt:lpstr>The Unreached  Still Wait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Morales</dc:creator>
  <cp:lastModifiedBy>David Brandt</cp:lastModifiedBy>
  <cp:revision>29</cp:revision>
  <dcterms:created xsi:type="dcterms:W3CDTF">2022-10-13T14:02:28Z</dcterms:created>
  <dcterms:modified xsi:type="dcterms:W3CDTF">2025-12-15T16:35:34Z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0x01010025299F0E581B6D4E82016765926751F5</vt:lpwstr>
  </property>
  <property fmtid="{D5CDD505-2E9C-101B-9397-08002B2CF9AE}" pid="3" name="MediaServiceImageTags">
    <vt:lpwstr/>
  </property>
</Properties>
</file>