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3" r:id="rId4"/>
  </p:sldMasterIdLst>
  <p:notesMasterIdLst>
    <p:notesMasterId r:id="rId32"/>
  </p:notesMasterIdLst>
  <p:sldIdLst>
    <p:sldId id="259" r:id="rId5"/>
    <p:sldId id="262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5" r:id="rId15"/>
    <p:sldId id="286" r:id="rId16"/>
    <p:sldId id="261" r:id="rId17"/>
    <p:sldId id="263" r:id="rId18"/>
    <p:sldId id="264" r:id="rId19"/>
    <p:sldId id="265" r:id="rId20"/>
    <p:sldId id="28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</p:sldIdLst>
  <p:sldSz cx="12192000" cy="6858000"/>
  <p:notesSz cx="6858000" cy="9144000"/>
  <p:embeddedFontLst>
    <p:embeddedFont>
      <p:font typeface="Montserrat" pitchFamily="2" charset="77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4CD6"/>
    <a:srgbClr val="DB4061"/>
    <a:srgbClr val="FFDC54"/>
    <a:srgbClr val="7A9E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26B863-AF9B-9E41-86F5-8D43D5E79764}" v="6" dt="2025-10-10T11:34:44.8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0"/>
    <p:restoredTop sz="94658"/>
  </p:normalViewPr>
  <p:slideViewPr>
    <p:cSldViewPr snapToGrid="0">
      <p:cViewPr varScale="1">
        <p:scale>
          <a:sx n="120" d="100"/>
          <a:sy n="120" d="100"/>
        </p:scale>
        <p:origin x="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72" d="100"/>
          <a:sy n="172" d="100"/>
        </p:scale>
        <p:origin x="625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Morales" userId="8dcb67f8-1973-4c45-890b-028ea2852b2c" providerId="ADAL" clId="{5E0715DD-8579-5D8A-A6EA-923DDA289B23}"/>
    <pc:docChg chg="custSel modMainMaster">
      <pc:chgData name="Christine Morales" userId="8dcb67f8-1973-4c45-890b-028ea2852b2c" providerId="ADAL" clId="{5E0715DD-8579-5D8A-A6EA-923DDA289B23}" dt="2025-10-10T13:06:17.467" v="3" actId="14100"/>
      <pc:docMkLst>
        <pc:docMk/>
      </pc:docMkLst>
      <pc:sldMasterChg chg="delSp modSp mod">
        <pc:chgData name="Christine Morales" userId="8dcb67f8-1973-4c45-890b-028ea2852b2c" providerId="ADAL" clId="{5E0715DD-8579-5D8A-A6EA-923DDA289B23}" dt="2025-10-10T13:06:17.467" v="3" actId="14100"/>
        <pc:sldMasterMkLst>
          <pc:docMk/>
          <pc:sldMasterMk cId="517243969" sldId="2147483673"/>
        </pc:sldMasterMkLst>
        <pc:spChg chg="mod">
          <ac:chgData name="Christine Morales" userId="8dcb67f8-1973-4c45-890b-028ea2852b2c" providerId="ADAL" clId="{5E0715DD-8579-5D8A-A6EA-923DDA289B23}" dt="2025-10-10T13:06:17.467" v="3" actId="14100"/>
          <ac:spMkLst>
            <pc:docMk/>
            <pc:sldMasterMk cId="517243969" sldId="2147483673"/>
            <ac:spMk id="3" creationId="{37EE1B87-07E8-0AB9-DAE3-4560E622EBC8}"/>
          </ac:spMkLst>
        </pc:spChg>
        <pc:picChg chg="del">
          <ac:chgData name="Christine Morales" userId="8dcb67f8-1973-4c45-890b-028ea2852b2c" providerId="ADAL" clId="{5E0715DD-8579-5D8A-A6EA-923DDA289B23}" dt="2025-10-10T13:06:12.501" v="1" actId="478"/>
          <ac:picMkLst>
            <pc:docMk/>
            <pc:sldMasterMk cId="517243969" sldId="2147483673"/>
            <ac:picMk id="11" creationId="{278183CD-8E11-5EB5-4777-4F436EB9227E}"/>
          </ac:picMkLst>
        </pc:pic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12145543908196"/>
          <c:y val="8.1218382022387611E-2"/>
          <c:w val="0.66964160369808079"/>
          <c:h val="0.786862583967399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Goal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3-DA41-B390-D816854A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204693392"/>
        <c:axId val="1204695104"/>
      </c:barChart>
      <c:barChart>
        <c:barDir val="col"/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Support Raised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D9-E846-8622-8EF6A336B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63-DA41-B390-D816854A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78942816"/>
        <c:axId val="378957552"/>
      </c:barChart>
      <c:catAx>
        <c:axId val="1204693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4695104"/>
        <c:crosses val="autoZero"/>
        <c:auto val="1"/>
        <c:lblAlgn val="ctr"/>
        <c:lblOffset val="100"/>
        <c:noMultiLvlLbl val="0"/>
      </c:catAx>
      <c:valAx>
        <c:axId val="1204695104"/>
        <c:scaling>
          <c:orientation val="minMax"/>
          <c:max val="100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693392"/>
        <c:crosses val="autoZero"/>
        <c:crossBetween val="between"/>
        <c:majorUnit val="20"/>
        <c:dispUnits>
          <c:builtInUnit val="hundreds"/>
        </c:dispUnits>
      </c:valAx>
      <c:valAx>
        <c:axId val="378957552"/>
        <c:scaling>
          <c:orientation val="minMax"/>
          <c:max val="50000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F4CD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42816"/>
        <c:crosses val="max"/>
        <c:crossBetween val="between"/>
        <c:majorUnit val="10000"/>
      </c:valAx>
      <c:catAx>
        <c:axId val="378942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9575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368000428393827"/>
          <c:y val="0.62969370590573226"/>
          <c:w val="0.33864604394220738"/>
          <c:h val="0.108331191861113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A706E-DF03-0541-BD55-9829CAACF57F}" type="datetimeFigureOut">
              <a:rPr lang="en-US" smtClean="0"/>
              <a:t>7/22/26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DDF1E-1F11-3C41-BFB0-9CEE0612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0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0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5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F7C9D-FD37-187A-B4BC-B76C306B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3E1B4-DE3F-7A79-8D94-00547EF43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9B528-D2C2-1BA9-EA8B-F2B2B7300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92779-ACFF-F92E-DEA9-C5B7A953B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30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circle with a white circle&#10;&#10;AI-generated content may be incorrect.">
            <a:extLst>
              <a:ext uri="{FF2B5EF4-FFF2-40B4-BE49-F238E27FC236}">
                <a16:creationId xmlns:a16="http://schemas.microsoft.com/office/drawing/2014/main" id="{10A3D47B-A743-67F0-6662-453891BA1E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6088"/>
            <a:ext cx="4493039" cy="1767874"/>
          </a:xfrm>
        </p:spPr>
        <p:txBody>
          <a:bodyPr lIns="0" rIns="0" anchor="t" anchorCtr="0">
            <a:noAutofit/>
          </a:bodyPr>
          <a:lstStyle>
            <a:lvl1pPr algn="l">
              <a:defRPr sz="48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4D6268-019E-A41D-989E-141F2A70C1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09600" y="1111287"/>
            <a:ext cx="4466520" cy="913045"/>
          </a:xfrm>
          <a:prstGeom prst="rect">
            <a:avLst/>
          </a:prstGeom>
        </p:spPr>
      </p:pic>
      <p:sp>
        <p:nvSpPr>
          <p:cNvPr id="42" name="Freeform 41">
            <a:extLst>
              <a:ext uri="{FF2B5EF4-FFF2-40B4-BE49-F238E27FC236}">
                <a16:creationId xmlns:a16="http://schemas.microsoft.com/office/drawing/2014/main" id="{FAE12C87-2B01-77E8-6DA9-10CA9B0F0A6E}"/>
              </a:ext>
            </a:extLst>
          </p:cNvPr>
          <p:cNvSpPr/>
          <p:nvPr userDrawn="1"/>
        </p:nvSpPr>
        <p:spPr>
          <a:xfrm>
            <a:off x="7004568" y="-2653445"/>
            <a:ext cx="76503" cy="91306"/>
          </a:xfrm>
          <a:custGeom>
            <a:avLst/>
            <a:gdLst>
              <a:gd name="connsiteX0" fmla="*/ 76503 w 76503"/>
              <a:gd name="connsiteY0" fmla="*/ 0 h 91306"/>
              <a:gd name="connsiteX1" fmla="*/ 0 w 76503"/>
              <a:gd name="connsiteY1" fmla="*/ 91306 h 91306"/>
              <a:gd name="connsiteX2" fmla="*/ 9737 w 76503"/>
              <a:gd name="connsiteY2" fmla="*/ 73370 h 91306"/>
              <a:gd name="connsiteX3" fmla="*/ 18217 w 76503"/>
              <a:gd name="connsiteY3" fmla="*/ 63156 h 91306"/>
              <a:gd name="connsiteX4" fmla="*/ 76503 w 76503"/>
              <a:gd name="connsiteY4" fmla="*/ 0 h 9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03" h="91306">
                <a:moveTo>
                  <a:pt x="76503" y="0"/>
                </a:moveTo>
                <a:lnTo>
                  <a:pt x="0" y="91306"/>
                </a:lnTo>
                <a:lnTo>
                  <a:pt x="9737" y="73370"/>
                </a:lnTo>
                <a:lnTo>
                  <a:pt x="18217" y="63156"/>
                </a:lnTo>
                <a:lnTo>
                  <a:pt x="76503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ADA0EF6-765B-E602-BC2E-94186E77B9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5037137"/>
            <a:ext cx="4443413" cy="1203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CE448CE-F871-16FE-A7B4-D5833D28B8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2363" y="738981"/>
            <a:ext cx="5380037" cy="53800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7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9843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298F9-7CD9-CBD7-894B-9759B03AA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743200"/>
            <a:ext cx="10972800" cy="3179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5895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bg2">
              <a:alpha val="5009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0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81534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accent1">
              <a:alpha val="5009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74724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4" r="30898"/>
          <a:stretch/>
        </p:blipFill>
        <p:spPr>
          <a:xfrm>
            <a:off x="8763001" y="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488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4" r="30898"/>
          <a:stretch/>
        </p:blipFill>
        <p:spPr>
          <a:xfrm flipH="1">
            <a:off x="0" y="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0330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6727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21" r="19407" b="-16629"/>
          <a:stretch/>
        </p:blipFill>
        <p:spPr>
          <a:xfrm flipH="1" flipV="1">
            <a:off x="0" y="36576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9562" y="2687255"/>
            <a:ext cx="7462837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10972800" cy="1584325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4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10972800" cy="1584325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369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0196E19B-CD95-CC79-83BB-16A3EA64899F}"/>
              </a:ext>
            </a:extLst>
          </p:cNvPr>
          <p:cNvSpPr/>
          <p:nvPr userDrawn="1"/>
        </p:nvSpPr>
        <p:spPr>
          <a:xfrm flipH="1">
            <a:off x="317501" y="0"/>
            <a:ext cx="11910819" cy="6858000"/>
          </a:xfrm>
          <a:custGeom>
            <a:avLst/>
            <a:gdLst>
              <a:gd name="connsiteX0" fmla="*/ 10748663 w 11910819"/>
              <a:gd name="connsiteY0" fmla="*/ 0 h 6857999"/>
              <a:gd name="connsiteX1" fmla="*/ 11910819 w 11910819"/>
              <a:gd name="connsiteY1" fmla="*/ 0 h 6857999"/>
              <a:gd name="connsiteX2" fmla="*/ 11889766 w 11910819"/>
              <a:gd name="connsiteY2" fmla="*/ 276865 h 6857999"/>
              <a:gd name="connsiteX3" fmla="*/ 6865708 w 11910819"/>
              <a:gd name="connsiteY3" fmla="*/ 6736920 h 6857999"/>
              <a:gd name="connsiteX4" fmla="*/ 6507870 w 11910819"/>
              <a:gd name="connsiteY4" fmla="*/ 6857999 h 6857999"/>
              <a:gd name="connsiteX5" fmla="*/ 1916540 w 11910819"/>
              <a:gd name="connsiteY5" fmla="*/ 6857999 h 6857999"/>
              <a:gd name="connsiteX6" fmla="*/ 1558702 w 11910819"/>
              <a:gd name="connsiteY6" fmla="*/ 6736920 h 6857999"/>
              <a:gd name="connsiteX7" fmla="*/ 210450 w 11910819"/>
              <a:gd name="connsiteY7" fmla="*/ 6087935 h 6857999"/>
              <a:gd name="connsiteX8" fmla="*/ 0 w 11910819"/>
              <a:gd name="connsiteY8" fmla="*/ 5953018 h 6857999"/>
              <a:gd name="connsiteX9" fmla="*/ 0 w 11910819"/>
              <a:gd name="connsiteY9" fmla="*/ 4513380 h 6857999"/>
              <a:gd name="connsiteX10" fmla="*/ 40532 w 11910819"/>
              <a:gd name="connsiteY10" fmla="*/ 4548490 h 6857999"/>
              <a:gd name="connsiteX11" fmla="*/ 4212205 w 11910819"/>
              <a:gd name="connsiteY11" fmla="*/ 6046082 h 6857999"/>
              <a:gd name="connsiteX12" fmla="*/ 10736622 w 11910819"/>
              <a:gd name="connsiteY12" fmla="*/ 158351 h 6857999"/>
              <a:gd name="connsiteX13" fmla="*/ 10748663 w 11910819"/>
              <a:gd name="connsiteY1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10819" h="6857999">
                <a:moveTo>
                  <a:pt x="10748663" y="0"/>
                </a:moveTo>
                <a:lnTo>
                  <a:pt x="11910819" y="0"/>
                </a:lnTo>
                <a:lnTo>
                  <a:pt x="11889766" y="276865"/>
                </a:lnTo>
                <a:cubicBezTo>
                  <a:pt x="11586773" y="3260385"/>
                  <a:pt x="9584322" y="5741502"/>
                  <a:pt x="6865708" y="6736920"/>
                </a:cubicBezTo>
                <a:lnTo>
                  <a:pt x="6507870" y="6857999"/>
                </a:lnTo>
                <a:lnTo>
                  <a:pt x="1916540" y="6857999"/>
                </a:lnTo>
                <a:lnTo>
                  <a:pt x="1558702" y="6736920"/>
                </a:lnTo>
                <a:cubicBezTo>
                  <a:pt x="1085900" y="6563804"/>
                  <a:pt x="634758" y="6345752"/>
                  <a:pt x="210450" y="6087935"/>
                </a:cubicBezTo>
                <a:lnTo>
                  <a:pt x="0" y="5953018"/>
                </a:lnTo>
                <a:lnTo>
                  <a:pt x="0" y="4513380"/>
                </a:lnTo>
                <a:lnTo>
                  <a:pt x="40532" y="4548490"/>
                </a:lnTo>
                <a:cubicBezTo>
                  <a:pt x="1174189" y="5484067"/>
                  <a:pt x="2627564" y="6046082"/>
                  <a:pt x="4212205" y="6046082"/>
                </a:cubicBezTo>
                <a:cubicBezTo>
                  <a:pt x="7607864" y="6046082"/>
                  <a:pt x="10400773" y="3465402"/>
                  <a:pt x="10736622" y="158351"/>
                </a:cubicBezTo>
                <a:lnTo>
                  <a:pt x="10748663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1845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75082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0196E19B-CD95-CC79-83BB-16A3EA64899F}"/>
              </a:ext>
            </a:extLst>
          </p:cNvPr>
          <p:cNvSpPr/>
          <p:nvPr userDrawn="1"/>
        </p:nvSpPr>
        <p:spPr>
          <a:xfrm flipH="1">
            <a:off x="317501" y="0"/>
            <a:ext cx="11910819" cy="6858000"/>
          </a:xfrm>
          <a:custGeom>
            <a:avLst/>
            <a:gdLst>
              <a:gd name="connsiteX0" fmla="*/ 10748663 w 11910819"/>
              <a:gd name="connsiteY0" fmla="*/ 0 h 6857999"/>
              <a:gd name="connsiteX1" fmla="*/ 11910819 w 11910819"/>
              <a:gd name="connsiteY1" fmla="*/ 0 h 6857999"/>
              <a:gd name="connsiteX2" fmla="*/ 11889766 w 11910819"/>
              <a:gd name="connsiteY2" fmla="*/ 276865 h 6857999"/>
              <a:gd name="connsiteX3" fmla="*/ 6865708 w 11910819"/>
              <a:gd name="connsiteY3" fmla="*/ 6736920 h 6857999"/>
              <a:gd name="connsiteX4" fmla="*/ 6507870 w 11910819"/>
              <a:gd name="connsiteY4" fmla="*/ 6857999 h 6857999"/>
              <a:gd name="connsiteX5" fmla="*/ 1916540 w 11910819"/>
              <a:gd name="connsiteY5" fmla="*/ 6857999 h 6857999"/>
              <a:gd name="connsiteX6" fmla="*/ 1558702 w 11910819"/>
              <a:gd name="connsiteY6" fmla="*/ 6736920 h 6857999"/>
              <a:gd name="connsiteX7" fmla="*/ 210450 w 11910819"/>
              <a:gd name="connsiteY7" fmla="*/ 6087935 h 6857999"/>
              <a:gd name="connsiteX8" fmla="*/ 0 w 11910819"/>
              <a:gd name="connsiteY8" fmla="*/ 5953018 h 6857999"/>
              <a:gd name="connsiteX9" fmla="*/ 0 w 11910819"/>
              <a:gd name="connsiteY9" fmla="*/ 4513380 h 6857999"/>
              <a:gd name="connsiteX10" fmla="*/ 40532 w 11910819"/>
              <a:gd name="connsiteY10" fmla="*/ 4548490 h 6857999"/>
              <a:gd name="connsiteX11" fmla="*/ 4212205 w 11910819"/>
              <a:gd name="connsiteY11" fmla="*/ 6046082 h 6857999"/>
              <a:gd name="connsiteX12" fmla="*/ 10736622 w 11910819"/>
              <a:gd name="connsiteY12" fmla="*/ 158351 h 6857999"/>
              <a:gd name="connsiteX13" fmla="*/ 10748663 w 11910819"/>
              <a:gd name="connsiteY1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10819" h="6857999">
                <a:moveTo>
                  <a:pt x="10748663" y="0"/>
                </a:moveTo>
                <a:lnTo>
                  <a:pt x="11910819" y="0"/>
                </a:lnTo>
                <a:lnTo>
                  <a:pt x="11889766" y="276865"/>
                </a:lnTo>
                <a:cubicBezTo>
                  <a:pt x="11586773" y="3260385"/>
                  <a:pt x="9584322" y="5741502"/>
                  <a:pt x="6865708" y="6736920"/>
                </a:cubicBezTo>
                <a:lnTo>
                  <a:pt x="6507870" y="6857999"/>
                </a:lnTo>
                <a:lnTo>
                  <a:pt x="1916540" y="6857999"/>
                </a:lnTo>
                <a:lnTo>
                  <a:pt x="1558702" y="6736920"/>
                </a:lnTo>
                <a:cubicBezTo>
                  <a:pt x="1085900" y="6563804"/>
                  <a:pt x="634758" y="6345752"/>
                  <a:pt x="210450" y="6087935"/>
                </a:cubicBezTo>
                <a:lnTo>
                  <a:pt x="0" y="5953018"/>
                </a:lnTo>
                <a:lnTo>
                  <a:pt x="0" y="4513380"/>
                </a:lnTo>
                <a:lnTo>
                  <a:pt x="40532" y="4548490"/>
                </a:lnTo>
                <a:cubicBezTo>
                  <a:pt x="1174189" y="5484067"/>
                  <a:pt x="2627564" y="6046082"/>
                  <a:pt x="4212205" y="6046082"/>
                </a:cubicBezTo>
                <a:cubicBezTo>
                  <a:pt x="7607864" y="6046082"/>
                  <a:pt x="10400773" y="3465402"/>
                  <a:pt x="10736622" y="158351"/>
                </a:cubicBezTo>
                <a:lnTo>
                  <a:pt x="10748663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1845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80266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ack border&#10;&#10;AI-generated content may be incorrect.">
            <a:extLst>
              <a:ext uri="{FF2B5EF4-FFF2-40B4-BE49-F238E27FC236}">
                <a16:creationId xmlns:a16="http://schemas.microsoft.com/office/drawing/2014/main" id="{B1E8727E-F43A-C049-4125-BCC9A57E9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224" y="0"/>
            <a:ext cx="93535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8068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357535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ack border&#10;&#10;AI-generated content may be incorrect.">
            <a:extLst>
              <a:ext uri="{FF2B5EF4-FFF2-40B4-BE49-F238E27FC236}">
                <a16:creationId xmlns:a16="http://schemas.microsoft.com/office/drawing/2014/main" id="{B1E8727E-F43A-C049-4125-BCC9A57E9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224" y="0"/>
            <a:ext cx="93535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9372600" cy="1184519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3313860"/>
            <a:ext cx="3509963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9E79433-0C98-1B72-F151-CB9C9E10FB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356847" y="3313860"/>
            <a:ext cx="3509964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3C9CF2F-F295-B3CE-5527-001CB08301B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104095" y="3313860"/>
            <a:ext cx="3478306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936444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208DB8-7BDF-AB16-1B5E-7FF0B1448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707" t="1696" r="23661" b="1609"/>
          <a:stretch/>
        </p:blipFill>
        <p:spPr>
          <a:xfrm>
            <a:off x="0" y="-6566"/>
            <a:ext cx="12192000" cy="68645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BDF-D9B5-E052-320B-59E1A570477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511880"/>
            <a:ext cx="4659314" cy="1460500"/>
          </a:xfrm>
        </p:spPr>
        <p:txBody>
          <a:bodyPr/>
          <a:lstStyle>
            <a:lvl1pPr algn="l">
              <a:lnSpc>
                <a:spcPct val="75000"/>
              </a:lnSpc>
              <a:defRPr sz="6000" b="1"/>
            </a:lvl1pPr>
            <a:lvl2pPr algn="l">
              <a:defRPr sz="4400" b="0" i="0">
                <a:solidFill>
                  <a:schemeClr val="tx2"/>
                </a:solidFill>
                <a:latin typeface="Montserrat" pitchFamily="2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6D36D3-7DB5-4D29-BA1A-9E826CBBD0A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23831" y="1586222"/>
            <a:ext cx="3046684" cy="3044825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F7317CD-437B-5F59-94E1-9D54DE1E4E99}"/>
              </a:ext>
            </a:extLst>
          </p:cNvPr>
          <p:cNvSpPr/>
          <p:nvPr userDrawn="1"/>
        </p:nvSpPr>
        <p:spPr>
          <a:xfrm>
            <a:off x="6782318" y="3023033"/>
            <a:ext cx="9939" cy="583337"/>
          </a:xfrm>
          <a:custGeom>
            <a:avLst/>
            <a:gdLst>
              <a:gd name="connsiteX0" fmla="*/ 9939 w 9939"/>
              <a:gd name="connsiteY0" fmla="*/ 0 h 583337"/>
              <a:gd name="connsiteX1" fmla="*/ 9939 w 9939"/>
              <a:gd name="connsiteY1" fmla="*/ 583337 h 583337"/>
              <a:gd name="connsiteX2" fmla="*/ 6098 w 9939"/>
              <a:gd name="connsiteY2" fmla="*/ 532824 h 583337"/>
              <a:gd name="connsiteX3" fmla="*/ 0 w 9939"/>
              <a:gd name="connsiteY3" fmla="*/ 291668 h 583337"/>
              <a:gd name="connsiteX4" fmla="*/ 6098 w 9939"/>
              <a:gd name="connsiteY4" fmla="*/ 50512 h 583337"/>
              <a:gd name="connsiteX5" fmla="*/ 9939 w 9939"/>
              <a:gd name="connsiteY5" fmla="*/ 0 h 5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39" h="583337">
                <a:moveTo>
                  <a:pt x="9939" y="0"/>
                </a:moveTo>
                <a:lnTo>
                  <a:pt x="9939" y="583337"/>
                </a:lnTo>
                <a:lnTo>
                  <a:pt x="6098" y="532824"/>
                </a:lnTo>
                <a:cubicBezTo>
                  <a:pt x="2049" y="452950"/>
                  <a:pt x="0" y="372549"/>
                  <a:pt x="0" y="291668"/>
                </a:cubicBezTo>
                <a:cubicBezTo>
                  <a:pt x="0" y="210788"/>
                  <a:pt x="2049" y="130386"/>
                  <a:pt x="6098" y="50512"/>
                </a:cubicBezTo>
                <a:lnTo>
                  <a:pt x="9939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F9C5723-DC3D-B518-DF10-39CFDDDCC49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68914" y="1586222"/>
            <a:ext cx="3046684" cy="3044825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F757AB-8750-B7C6-BE5E-35518BC120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764" y="4270065"/>
            <a:ext cx="4629150" cy="20034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381C61-EFCA-0925-EE93-BF6B604CDA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285792" y="181825"/>
            <a:ext cx="1555334" cy="31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47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F7EB6CC-984D-2E3C-32A3-A021BD5DB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707" t="1696" r="23661" b="1609"/>
          <a:stretch/>
        </p:blipFill>
        <p:spPr>
          <a:xfrm>
            <a:off x="0" y="-6566"/>
            <a:ext cx="12192000" cy="68645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5ED9D23-0A27-D900-2359-E9BF6943A56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1" y="5208538"/>
            <a:ext cx="7246143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lnSpc>
                <a:spcPct val="75000"/>
              </a:lnSpc>
              <a:defRPr sz="4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BDF-D9B5-E052-320B-59E1A570477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599" y="540699"/>
            <a:ext cx="6300373" cy="788678"/>
          </a:xfrm>
        </p:spPr>
        <p:txBody>
          <a:bodyPr/>
          <a:lstStyle>
            <a:lvl1pPr algn="l">
              <a:lnSpc>
                <a:spcPct val="75000"/>
              </a:lnSpc>
              <a:defRPr sz="8000" b="1"/>
            </a:lvl1pPr>
            <a:lvl2pPr algn="l">
              <a:defRPr sz="4400" b="0" i="0">
                <a:solidFill>
                  <a:schemeClr val="tx2"/>
                </a:solidFill>
                <a:latin typeface="Montserrat" pitchFamily="2" charset="77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4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F7317CD-437B-5F59-94E1-9D54DE1E4E99}"/>
              </a:ext>
            </a:extLst>
          </p:cNvPr>
          <p:cNvSpPr/>
          <p:nvPr userDrawn="1"/>
        </p:nvSpPr>
        <p:spPr>
          <a:xfrm>
            <a:off x="6782318" y="3023033"/>
            <a:ext cx="9939" cy="583337"/>
          </a:xfrm>
          <a:custGeom>
            <a:avLst/>
            <a:gdLst>
              <a:gd name="connsiteX0" fmla="*/ 9939 w 9939"/>
              <a:gd name="connsiteY0" fmla="*/ 0 h 583337"/>
              <a:gd name="connsiteX1" fmla="*/ 9939 w 9939"/>
              <a:gd name="connsiteY1" fmla="*/ 583337 h 583337"/>
              <a:gd name="connsiteX2" fmla="*/ 6098 w 9939"/>
              <a:gd name="connsiteY2" fmla="*/ 532824 h 583337"/>
              <a:gd name="connsiteX3" fmla="*/ 0 w 9939"/>
              <a:gd name="connsiteY3" fmla="*/ 291668 h 583337"/>
              <a:gd name="connsiteX4" fmla="*/ 6098 w 9939"/>
              <a:gd name="connsiteY4" fmla="*/ 50512 h 583337"/>
              <a:gd name="connsiteX5" fmla="*/ 9939 w 9939"/>
              <a:gd name="connsiteY5" fmla="*/ 0 h 5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39" h="583337">
                <a:moveTo>
                  <a:pt x="9939" y="0"/>
                </a:moveTo>
                <a:lnTo>
                  <a:pt x="9939" y="583337"/>
                </a:lnTo>
                <a:lnTo>
                  <a:pt x="6098" y="532824"/>
                </a:lnTo>
                <a:cubicBezTo>
                  <a:pt x="2049" y="452950"/>
                  <a:pt x="0" y="372549"/>
                  <a:pt x="0" y="291668"/>
                </a:cubicBezTo>
                <a:cubicBezTo>
                  <a:pt x="0" y="210788"/>
                  <a:pt x="2049" y="130386"/>
                  <a:pt x="6098" y="50512"/>
                </a:cubicBezTo>
                <a:lnTo>
                  <a:pt x="9939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6D36D3-7DB5-4D29-BA1A-9E826CBBD0A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2363" y="1420865"/>
            <a:ext cx="4018722" cy="401627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9435B7-F094-9556-9293-9FC8B1DE93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285792" y="181825"/>
            <a:ext cx="1555334" cy="31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89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44400" y="2163827"/>
            <a:ext cx="6271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lnSpc>
                <a:spcPct val="75000"/>
              </a:lnSpc>
              <a:defRPr sz="4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7863" y="33004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4400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9700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67005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7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258321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6408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20266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86804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45347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557F093F-17BB-A7BD-B123-88425B86F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6408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4">
            <a:extLst>
              <a:ext uri="{FF2B5EF4-FFF2-40B4-BE49-F238E27FC236}">
                <a16:creationId xmlns:a16="http://schemas.microsoft.com/office/drawing/2014/main" id="{92F8BE55-0DA8-71FD-5EBE-383A1BB0A0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0266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A22B4D29-F195-BEA3-4316-45DE29C1F0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6804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4AA4BC7B-40EC-35CE-E48F-FE710C4E2F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45347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614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258321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452149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03600" y="3452149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1890" y="3452149"/>
            <a:ext cx="2551110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94777" y="3452149"/>
            <a:ext cx="25876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557F093F-17BB-A7BD-B123-88425B86FF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4827048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5" name="Text Placeholder 34">
            <a:extLst>
              <a:ext uri="{FF2B5EF4-FFF2-40B4-BE49-F238E27FC236}">
                <a16:creationId xmlns:a16="http://schemas.microsoft.com/office/drawing/2014/main" id="{92F8BE55-0DA8-71FD-5EBE-383A1BB0A0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03600" y="4827048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A22B4D29-F195-BEA3-4316-45DE29C1F0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11890" y="4827048"/>
            <a:ext cx="2551110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4AA4BC7B-40EC-35CE-E48F-FE710C4E2F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94777" y="4827048"/>
            <a:ext cx="25876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</p:spTree>
    <p:extLst>
      <p:ext uri="{BB962C8B-B14F-4D97-AF65-F5344CB8AC3E}">
        <p14:creationId xmlns:p14="http://schemas.microsoft.com/office/powerpoint/2010/main" val="3323355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5574BB07-93F3-AB04-204E-B24B6E30BC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82" t="1817" r="7495" b="2157"/>
          <a:stretch/>
        </p:blipFill>
        <p:spPr>
          <a:xfrm>
            <a:off x="5346503" y="-24320"/>
            <a:ext cx="6845497" cy="6882320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1CE34F-69D3-C6AB-942B-77C9119BA8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4804372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7D5B25-EB32-8B21-B353-EA7214A0D74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4492625"/>
            <a:ext cx="4962249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0B8A6F5-F786-F45B-5BD6-2A65BFCD8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45192" y="1192213"/>
            <a:ext cx="4341176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E141232-2024-2935-5860-DA759819C4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5192" y="4141788"/>
            <a:ext cx="4341176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F52A68-B23F-23AE-D6F1-3FEDD7755B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285792" y="181825"/>
            <a:ext cx="1555334" cy="31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72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92" t="1696" r="1970" b="1609"/>
          <a:stretch>
            <a:fillRect/>
          </a:stretch>
        </p:blipFill>
        <p:spPr>
          <a:xfrm flipH="1">
            <a:off x="-12026" y="0"/>
            <a:ext cx="7605317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AD911B4-6BD3-3508-54F9-64220945A3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C8DE6C-0284-AFBD-4F2D-7DC85E04F7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2868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016" t="1696" r="1970" b="1609"/>
          <a:stretch/>
        </p:blipFill>
        <p:spPr>
          <a:xfrm flipH="1">
            <a:off x="0" y="0"/>
            <a:ext cx="12192000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204435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23DB9F7-061D-F53A-EF30-AA45C63F48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1775" y="3557588"/>
            <a:ext cx="3730625" cy="208121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D0E302-6936-D93E-8DA4-F1E2BE3CD9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51774" y="955676"/>
            <a:ext cx="3730625" cy="227012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730383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" t="668" r="-74250" b="2392"/>
          <a:stretch/>
        </p:blipFill>
        <p:spPr>
          <a:xfrm>
            <a:off x="-23004" y="0"/>
            <a:ext cx="12192000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2D09587-6283-936D-2F10-0AA5D9F32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E8AFB29-FDFE-65C4-EF73-6D2D2FAA572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B00C87A-EFAE-A446-0843-DA2F3FA52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51BC31B-BCFA-E596-CB03-443DE16B67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035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2" t="869" r="-2938" b="1888"/>
          <a:stretch/>
        </p:blipFill>
        <p:spPr>
          <a:xfrm>
            <a:off x="-1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A4DEEC-CCEA-7F99-E748-6DADCD0434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0922D06-C5CB-62DA-3ADF-0AF3FE31B9B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0F89D8E-8206-BC15-0211-E836AE290D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5C42714-C1D2-450F-B94A-1B386A8CF9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4683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01286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647BFF-6774-8081-B4F1-131830A6EB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6E77703-0F7F-AFDA-EFF7-847832F887B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00E154-41DD-87F8-4817-D4BE993B99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3E4186F-7733-553F-2307-9CBB435B15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4515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12787" y="-6565"/>
            <a:ext cx="7126941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4148931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CB4A11-C3CF-062F-F355-987A2CB556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ECE86E3-48C5-58C7-0CB9-D99DE5E741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96521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07037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7322F6-9D48-2149-A8A9-70965EBBD8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400322B-D689-D855-D946-755709D0E90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4A9D2D-EF6A-3DB4-C568-19825F6F84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1FE6B1-AFCB-3FFB-7A3C-66C6D95BC4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01389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017" t="1696" r="2310" b="1609"/>
          <a:stretch>
            <a:fillRect/>
          </a:stretch>
        </p:blipFill>
        <p:spPr>
          <a:xfrm flipH="1">
            <a:off x="0" y="0"/>
            <a:ext cx="12167948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B1F980-E0BF-302F-A60C-869779F7C5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B108F93-C1E4-F391-F04C-6217B62FED5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68E95AF-BE1D-3B47-CF67-58E47295EA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4BB013C-C85A-899F-04F3-8D34BA0B3C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039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0E75B-A15B-44E4-59E5-49080C54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7" t="-66681" r="2683" b="2469"/>
          <a:stretch/>
        </p:blipFill>
        <p:spPr>
          <a:xfrm>
            <a:off x="-24052" y="58164"/>
            <a:ext cx="12216052" cy="684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10972800" cy="1903564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7688" y="2404993"/>
            <a:ext cx="10994712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defRPr sz="3000" b="0"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82A44CD6-A303-D8B1-1049-2F3CC99B08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6603" y="474027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FB89F446-B7DD-3849-B129-0B649C750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6953" y="5812792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7A02326-72F0-6DD9-6E44-427AD9287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236" y="476758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EE87235-75ED-9FC9-9679-5A44FC555C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0163" y="5820141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38878D2D-222D-A933-71C3-D156174F58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0163" y="4782283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A1E429A-4B44-AD1C-D755-2503F2F94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06603" y="5828440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</p:spTree>
    <p:extLst>
      <p:ext uri="{BB962C8B-B14F-4D97-AF65-F5344CB8AC3E}">
        <p14:creationId xmlns:p14="http://schemas.microsoft.com/office/powerpoint/2010/main" val="4271401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0E75B-A15B-44E4-59E5-49080C54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7" t="-66681" r="2683" b="2469"/>
          <a:stretch/>
        </p:blipFill>
        <p:spPr>
          <a:xfrm>
            <a:off x="-24052" y="58164"/>
            <a:ext cx="12216052" cy="684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10972800" cy="1903564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7688" y="2404993"/>
            <a:ext cx="10994712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defRPr sz="3000" b="0"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82A44CD6-A303-D8B1-1049-2F3CC99B08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6603" y="474027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FB89F446-B7DD-3849-B129-0B649C750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6953" y="5812792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7A02326-72F0-6DD9-6E44-427AD9287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236" y="476758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EE87235-75ED-9FC9-9679-5A44FC555C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0163" y="5820141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38878D2D-222D-A933-71C3-D156174F58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0163" y="4782283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A1E429A-4B44-AD1C-D755-2503F2F94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06603" y="5828440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</p:spTree>
    <p:extLst>
      <p:ext uri="{BB962C8B-B14F-4D97-AF65-F5344CB8AC3E}">
        <p14:creationId xmlns:p14="http://schemas.microsoft.com/office/powerpoint/2010/main" val="12789797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FBC81693-7C3C-B364-E4A1-E91D2C0D792D}"/>
              </a:ext>
            </a:extLst>
          </p:cNvPr>
          <p:cNvSpPr/>
          <p:nvPr userDrawn="1"/>
        </p:nvSpPr>
        <p:spPr>
          <a:xfrm rot="10800000" flipH="1">
            <a:off x="0" y="0"/>
            <a:ext cx="2505775" cy="6858000"/>
          </a:xfrm>
          <a:custGeom>
            <a:avLst/>
            <a:gdLst>
              <a:gd name="connsiteX0" fmla="*/ 1278608 w 2505775"/>
              <a:gd name="connsiteY0" fmla="*/ 0 h 6858000"/>
              <a:gd name="connsiteX1" fmla="*/ 1928006 w 2505775"/>
              <a:gd name="connsiteY1" fmla="*/ 0 h 6858000"/>
              <a:gd name="connsiteX2" fmla="*/ 2016893 w 2505775"/>
              <a:gd name="connsiteY2" fmla="*/ 196613 h 6858000"/>
              <a:gd name="connsiteX3" fmla="*/ 2505775 w 2505775"/>
              <a:gd name="connsiteY3" fmla="*/ 2618133 h 6858000"/>
              <a:gd name="connsiteX4" fmla="*/ 889654 w 2505775"/>
              <a:gd name="connsiteY4" fmla="*/ 6801039 h 6858000"/>
              <a:gd name="connsiteX5" fmla="*/ 835347 w 2505775"/>
              <a:gd name="connsiteY5" fmla="*/ 6858000 h 6858000"/>
              <a:gd name="connsiteX6" fmla="*/ 0 w 2505775"/>
              <a:gd name="connsiteY6" fmla="*/ 6858000 h 6858000"/>
              <a:gd name="connsiteX7" fmla="*/ 76108 w 2505775"/>
              <a:gd name="connsiteY7" fmla="*/ 6792074 h 6858000"/>
              <a:gd name="connsiteX8" fmla="*/ 1923506 w 2505775"/>
              <a:gd name="connsiteY8" fmla="*/ 2618132 h 6858000"/>
              <a:gd name="connsiteX9" fmla="*/ 1367459 w 2505775"/>
              <a:gd name="connsiteY9" fmla="*/ 173479 h 6858000"/>
              <a:gd name="connsiteX10" fmla="*/ 1278608 w 2505775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05775" h="6858000">
                <a:moveTo>
                  <a:pt x="1278608" y="0"/>
                </a:moveTo>
                <a:lnTo>
                  <a:pt x="1928006" y="0"/>
                </a:lnTo>
                <a:lnTo>
                  <a:pt x="2016893" y="196613"/>
                </a:lnTo>
                <a:cubicBezTo>
                  <a:pt x="2331696" y="940891"/>
                  <a:pt x="2505775" y="1759183"/>
                  <a:pt x="2505775" y="2618133"/>
                </a:cubicBezTo>
                <a:cubicBezTo>
                  <a:pt x="2505775" y="4228665"/>
                  <a:pt x="1893778" y="5696257"/>
                  <a:pt x="889654" y="6801039"/>
                </a:cubicBezTo>
                <a:lnTo>
                  <a:pt x="835347" y="6858000"/>
                </a:lnTo>
                <a:lnTo>
                  <a:pt x="0" y="6858000"/>
                </a:lnTo>
                <a:lnTo>
                  <a:pt x="76108" y="6792074"/>
                </a:lnTo>
                <a:cubicBezTo>
                  <a:pt x="1211003" y="5760580"/>
                  <a:pt x="1923506" y="4272563"/>
                  <a:pt x="1923506" y="2618132"/>
                </a:cubicBezTo>
                <a:cubicBezTo>
                  <a:pt x="1923506" y="1742257"/>
                  <a:pt x="1723808" y="913024"/>
                  <a:pt x="1367459" y="173479"/>
                </a:cubicBezTo>
                <a:lnTo>
                  <a:pt x="1278608" y="0"/>
                </a:lnTo>
                <a:close/>
              </a:path>
            </a:pathLst>
          </a:custGeom>
          <a:solidFill>
            <a:schemeClr val="accent1">
              <a:alpha val="4370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D9C9CB69-1D47-9564-B140-1531942BEA0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175375" y="2374900"/>
            <a:ext cx="4662487" cy="3854450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C520466-938D-D0C7-9B16-6FD4BFA5D8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72062" y="403985"/>
            <a:ext cx="5262908" cy="15843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7213" y="992119"/>
            <a:ext cx="53721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0709" y="3465443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81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35C91-4CA7-5178-D21B-C133F4322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A1147-82FA-6B08-D190-E87FD0B5D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 sz="1800">
                <a:latin typeface="Montserrat" pitchFamily="2" charset="77"/>
              </a:defRPr>
            </a:lvl2pPr>
            <a:lvl3pPr>
              <a:defRPr>
                <a:latin typeface="Montserrat" pitchFamily="2" charset="77"/>
              </a:defRPr>
            </a:lvl3pPr>
            <a:lvl4pPr>
              <a:defRPr>
                <a:latin typeface="Montserrat" pitchFamily="2" charset="77"/>
              </a:defRPr>
            </a:lvl4pPr>
            <a:lvl5pPr marL="0" indent="0">
              <a:spcBef>
                <a:spcPts val="1100"/>
              </a:spcBef>
              <a:buNone/>
              <a:defRPr b="1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394960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5269BED-6DA3-0815-9C06-92A01D9CB1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86955"/>
            <a:ext cx="65532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120599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42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119A1D04-FE5C-3661-0196-B3399CF70EE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4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B9B265-36F1-E60C-4D03-C96463D7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9702800" cy="5699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E1B87-07E8-0AB9-DAE3-4560E622E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17724"/>
            <a:ext cx="10972800" cy="41584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10C4E26-893F-83B1-3804-E8E9C93E8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92875"/>
            <a:ext cx="517451" cy="273333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BACEECDC-6B70-D549-BFF6-841B1C23956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7CB65-DA10-841B-1F98-F79D30B27E04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rcRect/>
          <a:stretch/>
        </p:blipFill>
        <p:spPr>
          <a:xfrm>
            <a:off x="10285792" y="181825"/>
            <a:ext cx="1555334" cy="31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4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0" r:id="rId2"/>
    <p:sldLayoutId id="2147483702" r:id="rId3"/>
    <p:sldLayoutId id="2147483710" r:id="rId4"/>
    <p:sldLayoutId id="2147483716" r:id="rId5"/>
    <p:sldLayoutId id="2147483717" r:id="rId6"/>
    <p:sldLayoutId id="2147483718" r:id="rId7"/>
    <p:sldLayoutId id="2147483719" r:id="rId8"/>
    <p:sldLayoutId id="2147483703" r:id="rId9"/>
    <p:sldLayoutId id="2147483714" r:id="rId10"/>
    <p:sldLayoutId id="2147483715" r:id="rId11"/>
    <p:sldLayoutId id="2147483727" r:id="rId12"/>
    <p:sldLayoutId id="2147483679" r:id="rId13"/>
    <p:sldLayoutId id="2147483706" r:id="rId14"/>
    <p:sldLayoutId id="2147483701" r:id="rId15"/>
    <p:sldLayoutId id="2147483707" r:id="rId16"/>
    <p:sldLayoutId id="2147483708" r:id="rId17"/>
    <p:sldLayoutId id="2147483709" r:id="rId18"/>
    <p:sldLayoutId id="2147483712" r:id="rId19"/>
    <p:sldLayoutId id="2147483728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1" r:id="rId26"/>
    <p:sldLayoutId id="2147483711" r:id="rId27"/>
    <p:sldLayoutId id="2147483713" r:id="rId28"/>
    <p:sldLayoutId id="2147483677" r:id="rId29"/>
    <p:sldLayoutId id="2147483682" r:id="rId30"/>
    <p:sldLayoutId id="2147483696" r:id="rId31"/>
    <p:sldLayoutId id="2147483720" r:id="rId3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i="0" kern="1200" spc="-50" baseline="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Font typeface="Arial" panose="020B0604020202020204" pitchFamily="34" charset="0"/>
        <a:buNone/>
        <a:defRPr sz="2800" b="0" i="0" kern="1200" spc="-5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 spc="-5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8pPr>
      <a:lvl9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9" userDrawn="1">
          <p15:clr>
            <a:srgbClr val="F26B43"/>
          </p15:clr>
        </p15:guide>
        <p15:guide id="2" pos="259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31" userDrawn="1">
          <p15:clr>
            <a:srgbClr val="F26B43"/>
          </p15:clr>
        </p15:guide>
        <p15:guide id="6" pos="3768" userDrawn="1">
          <p15:clr>
            <a:srgbClr val="F26B43"/>
          </p15:clr>
        </p15:guide>
        <p15:guide id="7" pos="968" userDrawn="1">
          <p15:clr>
            <a:srgbClr val="F26B43"/>
          </p15:clr>
        </p15:guide>
        <p15:guide id="8" pos="1416" userDrawn="1">
          <p15:clr>
            <a:srgbClr val="F26B43"/>
          </p15:clr>
        </p15:guide>
        <p15:guide id="9" pos="1556" userDrawn="1">
          <p15:clr>
            <a:srgbClr val="F26B43"/>
          </p15:clr>
        </p15:guide>
        <p15:guide id="10" pos="2007" userDrawn="1">
          <p15:clr>
            <a:srgbClr val="F26B43"/>
          </p15:clr>
        </p15:guide>
        <p15:guide id="11" pos="2144" userDrawn="1">
          <p15:clr>
            <a:srgbClr val="F26B43"/>
          </p15:clr>
        </p15:guide>
        <p15:guide id="12" pos="4359" userDrawn="1">
          <p15:clr>
            <a:srgbClr val="F26B43"/>
          </p15:clr>
        </p15:guide>
        <p15:guide id="13" pos="4512" userDrawn="1">
          <p15:clr>
            <a:srgbClr val="F26B43"/>
          </p15:clr>
        </p15:guide>
        <p15:guide id="14" pos="5520" userDrawn="1">
          <p15:clr>
            <a:srgbClr val="F26B43"/>
          </p15:clr>
        </p15:guide>
        <p15:guide id="15" pos="5664" userDrawn="1">
          <p15:clr>
            <a:srgbClr val="F26B43"/>
          </p15:clr>
        </p15:guide>
        <p15:guide id="16" pos="6120" userDrawn="1">
          <p15:clr>
            <a:srgbClr val="F26B43"/>
          </p15:clr>
        </p15:guide>
        <p15:guide id="17" pos="6259" userDrawn="1">
          <p15:clr>
            <a:srgbClr val="F26B43"/>
          </p15:clr>
        </p15:guide>
        <p15:guide id="18" orient="horz" pos="2079" userDrawn="1">
          <p15:clr>
            <a:srgbClr val="F26B43"/>
          </p15:clr>
        </p15:guide>
        <p15:guide id="19" orient="horz" pos="751" userDrawn="1">
          <p15:clr>
            <a:srgbClr val="F26B43"/>
          </p15:clr>
        </p15:guide>
        <p15:guide id="20" orient="horz" pos="1334" userDrawn="1">
          <p15:clr>
            <a:srgbClr val="F26B43"/>
          </p15:clr>
        </p15:guide>
        <p15:guide id="21" orient="horz" pos="1496" userDrawn="1">
          <p15:clr>
            <a:srgbClr val="F26B43"/>
          </p15:clr>
        </p15:guide>
        <p15:guide id="22" orient="horz" pos="2241" userDrawn="1">
          <p15:clr>
            <a:srgbClr val="F26B43"/>
          </p15:clr>
        </p15:guide>
        <p15:guide id="23" orient="horz" pos="2830" userDrawn="1">
          <p15:clr>
            <a:srgbClr val="F26B43"/>
          </p15:clr>
        </p15:guide>
        <p15:guide id="24" orient="horz" pos="2986" userDrawn="1">
          <p15:clr>
            <a:srgbClr val="F26B43"/>
          </p15:clr>
        </p15:guide>
        <p15:guide id="25" orient="horz" pos="3552" userDrawn="1">
          <p15:clr>
            <a:srgbClr val="F26B43"/>
          </p15:clr>
        </p15:guide>
        <p15:guide id="26" orient="horz" pos="3731" userDrawn="1">
          <p15:clr>
            <a:srgbClr val="F26B43"/>
          </p15:clr>
        </p15:guide>
        <p15:guide id="27" pos="2736" userDrawn="1">
          <p15:clr>
            <a:srgbClr val="F26B43"/>
          </p15:clr>
        </p15:guide>
        <p15:guide id="28" pos="3183" userDrawn="1">
          <p15:clr>
            <a:srgbClr val="F26B43"/>
          </p15:clr>
        </p15:guide>
        <p15:guide id="29" pos="3319" userDrawn="1">
          <p15:clr>
            <a:srgbClr val="F26B43"/>
          </p15:clr>
        </p15:guide>
        <p15:guide id="30" pos="3907" userDrawn="1">
          <p15:clr>
            <a:srgbClr val="F26B43"/>
          </p15:clr>
        </p15:guide>
        <p15:guide id="31" pos="4946" userDrawn="1">
          <p15:clr>
            <a:srgbClr val="F26B43"/>
          </p15:clr>
        </p15:guide>
        <p15:guide id="32" pos="5083" userDrawn="1">
          <p15:clr>
            <a:srgbClr val="F26B43"/>
          </p15:clr>
        </p15:guide>
        <p15:guide id="33" pos="6704" userDrawn="1">
          <p15:clr>
            <a:srgbClr val="F26B43"/>
          </p15:clr>
        </p15:guide>
        <p15:guide id="34" pos="6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9B068-7D23-B5D8-9CD0-A586FAE4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[First and First LastName]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92684-F9E3-DC6B-834D-F3519398E11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[Sending Church]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FC0559-DA65-5E77-12D9-3DAFA96FC0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6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AEEA523-849E-973A-5A54-7532B0F803F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6788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76A7-D1D4-D0F2-9023-61460D994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8637E77-78C3-F97D-7735-19144AEF36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266857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D987F-BAF2-565A-4406-B4F5D4C5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4FA404-DB90-75FE-65FA-D8128D6115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4181304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9431-1892-53CF-835A-4C3664B38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F74498E-ABB8-C5A6-D344-6986B2C86DB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44888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47B09-8688-250A-DCDD-8FAC78B9E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9E78D54-EF8F-B6B8-F05F-3B6BCBB8B98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413461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37669-EBE8-E476-A1AC-98A0B4AE0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9633574-392F-0754-745D-2EC82516ED9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93892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013A-7BA4-4DC4-CBC9-F36971D2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717B507-2B29-1C42-CDC7-369E8A4FB5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297622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85A24-D341-AE1B-BB5D-97FEB2A0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3FA21D5-4BAB-D912-EA35-F0A727B898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226390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65B0F-8C83-219A-A7C6-D4839921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0F68D21-5D32-7C3C-7A65-519F2637D42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16199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C5627-E836-FACA-A95F-DC39AE8DB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B8C8A9B-96F9-C379-B411-01CA6330D2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505749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D7168-FA91-EFF0-D12F-07013372A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C3A6741-1DB0-9B97-7B29-B6A2245A038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352674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F79AC53-6E66-271F-CECA-7E91E18FA509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8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14E5E2-D050-FD9F-A55F-7C8F4728FA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34D68C-DAE6-280F-73F5-04E8923DFD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50" r="6450"/>
          <a:stretch/>
        </p:blipFill>
        <p:spPr>
          <a:xfrm>
            <a:off x="0" y="9832"/>
            <a:ext cx="12192000" cy="6858000"/>
          </a:xfr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BCD2F12-8458-FEDD-F1A9-F8135853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5885"/>
            <a:ext cx="10972800" cy="15843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Global Need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B558A-7764-6C27-1C6B-1A4D9B6451E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0757" y="5109428"/>
            <a:ext cx="10630486" cy="118268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Billions remain unreached by the gospel. In [Country],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[number] million people live in poverty, with limited access to health care and gospel-preaching churches.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96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1A5E25E-B926-4A32-5126-2D00C62AE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584307"/>
            <a:ext cx="4659314" cy="1460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Calling &amp; Vision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E3ACABE-DA2E-EDFD-D486-8237B5E7945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665C547-7F81-AD5C-0667-13F5FD1FAFD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DCBF293-390D-167D-6041-CDE6DD91B3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764" y="2489200"/>
            <a:ext cx="4413249" cy="2003425"/>
          </a:xfrm>
        </p:spPr>
        <p:txBody>
          <a:bodyPr/>
          <a:lstStyle/>
          <a:p>
            <a:r>
              <a:rPr lang="en-US" dirty="0"/>
              <a:t>God has called us to serve in [Country Name] through medical outreach and discipleship. After years in local church ministry, we saw the desperate need for gospel-centered care and pastoral training in [Region].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01CC04-0FFF-D00C-E31C-F03B49F3ED0C}"/>
              </a:ext>
            </a:extLst>
          </p:cNvPr>
          <p:cNvSpPr txBox="1"/>
          <p:nvPr/>
        </p:nvSpPr>
        <p:spPr>
          <a:xfrm>
            <a:off x="3322320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011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1F685-8FF7-ACFD-AEC9-B93FBCC1E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75C669D-5108-F961-90F7-2FC363DB9FC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73E8D0F3-B3C1-4A7C-2F51-A4F00F59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62"/>
            <a:ext cx="10972800" cy="1584325"/>
          </a:xfrm>
        </p:spPr>
        <p:txBody>
          <a:bodyPr/>
          <a:lstStyle/>
          <a:p>
            <a:pPr algn="ctr"/>
            <a:r>
              <a:rPr lang="en-US" dirty="0"/>
              <a:t>Calling &amp; Vision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B8EB13-F960-ECC2-BDE9-B1A50F5A7D25}"/>
              </a:ext>
            </a:extLst>
          </p:cNvPr>
          <p:cNvSpPr/>
          <p:nvPr/>
        </p:nvSpPr>
        <p:spPr>
          <a:xfrm>
            <a:off x="0" y="3170903"/>
            <a:ext cx="12192000" cy="4114801"/>
          </a:xfrm>
          <a:prstGeom prst="rect">
            <a:avLst/>
          </a:prstGeom>
          <a:gradFill>
            <a:gsLst>
              <a:gs pos="45034">
                <a:schemeClr val="tx1">
                  <a:alpha val="68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9000">
                <a:schemeClr val="tx1">
                  <a:alpha val="90112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1C559-3AE5-01FF-BB1E-F4EF73CF6D8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78425" y="4609845"/>
            <a:ext cx="109728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called us to serve in [Liberia through medical outreach and discipleship. After years in local church ministry, we saw the desperate need for gospel-centered care and pastoral training in West Africa.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641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98BC3-6254-988A-23EA-4C38AE696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45EB895A-D780-C9E5-12DE-77AF7EC5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62"/>
            <a:ext cx="10972800" cy="1584325"/>
          </a:xfrm>
        </p:spPr>
        <p:txBody>
          <a:bodyPr/>
          <a:lstStyle/>
          <a:p>
            <a:pPr algn="ctr"/>
            <a:r>
              <a:rPr lang="en-US" dirty="0"/>
              <a:t>Calling &amp; Vision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A90A60-9B30-8266-2EEA-001EE5274419}"/>
              </a:ext>
            </a:extLst>
          </p:cNvPr>
          <p:cNvSpPr/>
          <p:nvPr/>
        </p:nvSpPr>
        <p:spPr>
          <a:xfrm>
            <a:off x="0" y="3170903"/>
            <a:ext cx="12192000" cy="4114801"/>
          </a:xfrm>
          <a:prstGeom prst="rect">
            <a:avLst/>
          </a:prstGeom>
          <a:gradFill>
            <a:gsLst>
              <a:gs pos="45034">
                <a:schemeClr val="tx1">
                  <a:alpha val="68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9000">
                <a:schemeClr val="tx1">
                  <a:alpha val="90112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BC471-CCE4-209A-9A8A-9321AA867D8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78425" y="4609845"/>
            <a:ext cx="109728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called us to serve in [Liberia through medical outreach and discipleship. After years in local church ministry, we saw the desperate need for gospel-centered care and pastoral training in West Africa.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7FE205-D9F0-1622-11FA-74C1F24852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5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F2BDFB-68C8-FF9D-5E35-8260A1A19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74900"/>
            <a:ext cx="5928360" cy="1670524"/>
          </a:xfrm>
        </p:spPr>
        <p:txBody>
          <a:bodyPr/>
          <a:lstStyle/>
          <a:p>
            <a:r>
              <a:rPr lang="en-US" sz="7000" dirty="0"/>
              <a:t>Ministry Assignment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401F98-4034-9D4A-7FDB-AF67F999C0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62800" y="1632027"/>
            <a:ext cx="4389123" cy="971396"/>
          </a:xfrm>
        </p:spPr>
        <p:txBody>
          <a:bodyPr/>
          <a:lstStyle/>
          <a:p>
            <a:pPr lvl="2"/>
            <a:r>
              <a:rPr lang="en-US" dirty="0"/>
              <a:t>Leading mobile medical clinics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Discipling new believers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Training pastors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Helping launch a Christian camp and high school in rural [Country Name}.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5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6A5BF-1838-068F-AA46-0C8DC1DF9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74900"/>
            <a:ext cx="5943600" cy="2005882"/>
          </a:xfrm>
        </p:spPr>
        <p:txBody>
          <a:bodyPr/>
          <a:lstStyle/>
          <a:p>
            <a:r>
              <a:rPr lang="en-US" dirty="0"/>
              <a:t>Our Approach &amp; Partnership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AE8BE-94E0-9DF0-73DF-A2C827DA3EF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62800" y="2233039"/>
            <a:ext cx="4602480" cy="971396"/>
          </a:xfrm>
        </p:spPr>
        <p:txBody>
          <a:bodyPr/>
          <a:lstStyle/>
          <a:p>
            <a:pPr lvl="1"/>
            <a:r>
              <a:rPr lang="en-US" sz="2400" dirty="0"/>
              <a:t>We work alongside national believers, mentoring pastors, equipping local leaders, and extending Christ’s compassion through healthcare. Our ministry is part of ABWE’s long-term commitment to multiply healthy churches in [Country Name].</a:t>
            </a:r>
          </a:p>
        </p:txBody>
      </p:sp>
    </p:spTree>
    <p:extLst>
      <p:ext uri="{BB962C8B-B14F-4D97-AF65-F5344CB8AC3E}">
        <p14:creationId xmlns:p14="http://schemas.microsoft.com/office/powerpoint/2010/main" val="51481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B7EC1-1E22-B850-761B-2D908B81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9326563" cy="1184519"/>
          </a:xfrm>
        </p:spPr>
        <p:txBody>
          <a:bodyPr/>
          <a:lstStyle/>
          <a:p>
            <a:r>
              <a:rPr lang="en-US" sz="4800" dirty="0"/>
              <a:t>We Need Partners to Sustain our Ministry in Liberia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4AC05B-E664-C477-0A40-260F1694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773" y="2457450"/>
            <a:ext cx="3509963" cy="971550"/>
          </a:xfrm>
        </p:spPr>
        <p:txBody>
          <a:bodyPr/>
          <a:lstStyle/>
          <a:p>
            <a:pPr lvl="2"/>
            <a:r>
              <a:rPr lang="en-US" b="1" dirty="0"/>
              <a:t>25</a:t>
            </a:r>
            <a:r>
              <a:rPr lang="en-US" dirty="0"/>
              <a:t> partners at </a:t>
            </a:r>
            <a:r>
              <a:rPr lang="en-US" b="1" dirty="0"/>
              <a:t>$25/month </a:t>
            </a:r>
            <a:r>
              <a:rPr lang="en-US" dirty="0"/>
              <a:t>= Clinic Supplies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BD6528-F91B-B09F-6C9C-4A2FFB604EB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85254" y="3753729"/>
            <a:ext cx="3429000" cy="971550"/>
          </a:xfrm>
        </p:spPr>
        <p:txBody>
          <a:bodyPr/>
          <a:lstStyle/>
          <a:p>
            <a:pPr lvl="2"/>
            <a:r>
              <a:rPr lang="en-US" b="1" dirty="0"/>
              <a:t>15</a:t>
            </a:r>
            <a:r>
              <a:rPr lang="en-US" dirty="0"/>
              <a:t> partners at </a:t>
            </a:r>
            <a:r>
              <a:rPr lang="en-US" b="1" dirty="0"/>
              <a:t>$50/month </a:t>
            </a:r>
            <a:r>
              <a:rPr lang="en-US" dirty="0"/>
              <a:t>= Pastoral Training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5C74F8-B4E4-D824-5D06-8A18063262B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85254" y="5105401"/>
            <a:ext cx="3509961" cy="971550"/>
          </a:xfrm>
        </p:spPr>
        <p:txBody>
          <a:bodyPr/>
          <a:lstStyle/>
          <a:p>
            <a:pPr lvl="2"/>
            <a:r>
              <a:rPr lang="en-US" b="1" dirty="0"/>
              <a:t>10</a:t>
            </a:r>
            <a:r>
              <a:rPr lang="en-US" dirty="0"/>
              <a:t> partners at </a:t>
            </a:r>
            <a:r>
              <a:rPr lang="en-US" b="1" dirty="0"/>
              <a:t>$100/month </a:t>
            </a:r>
            <a:r>
              <a:rPr lang="en-US" dirty="0"/>
              <a:t>= Camp &amp; School Launch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A757223-8F1D-92E7-BAAE-9C92F0D2F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887017"/>
              </p:ext>
            </p:extLst>
          </p:nvPr>
        </p:nvGraphicFramePr>
        <p:xfrm>
          <a:off x="6459070" y="2059899"/>
          <a:ext cx="5527624" cy="4798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3259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A1AB6-E2F4-4BF3-E45D-6E9BE552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11023076" cy="807063"/>
          </a:xfrm>
        </p:spPr>
        <p:txBody>
          <a:bodyPr/>
          <a:lstStyle/>
          <a:p>
            <a:pPr algn="ctr"/>
            <a:r>
              <a:rPr lang="en-US" dirty="0"/>
              <a:t>How You Can Join Us 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11F435-D962-F0B3-2577-023BD0F27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0" y="4566797"/>
            <a:ext cx="2980765" cy="1902291"/>
          </a:xfrm>
        </p:spPr>
        <p:txBody>
          <a:bodyPr/>
          <a:lstStyle/>
          <a:p>
            <a:pPr algn="ctr"/>
            <a:r>
              <a:rPr lang="en-US" sz="3600" b="1" dirty="0"/>
              <a:t>Pray </a:t>
            </a:r>
          </a:p>
          <a:p>
            <a:pPr lvl="2" algn="ctr"/>
            <a:r>
              <a:rPr lang="en-US" dirty="0"/>
              <a:t>For strength and wisdom as we serve in Liberia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581068-93EF-91C1-6ADE-F400295B535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56847" y="4566797"/>
            <a:ext cx="3509964" cy="1902291"/>
          </a:xfrm>
        </p:spPr>
        <p:txBody>
          <a:bodyPr/>
          <a:lstStyle/>
          <a:p>
            <a:pPr algn="ctr"/>
            <a:r>
              <a:rPr lang="en-US" sz="3600" b="1" dirty="0"/>
              <a:t>Give </a:t>
            </a:r>
          </a:p>
          <a:p>
            <a:pPr lvl="2" algn="ctr"/>
            <a:r>
              <a:rPr lang="en-US" dirty="0"/>
              <a:t>Support gospel-centered medical care and discipleship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48CD70-9F68-60F8-5176-FF3BE888030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448022" y="4566797"/>
            <a:ext cx="2976281" cy="1902291"/>
          </a:xfrm>
        </p:spPr>
        <p:txBody>
          <a:bodyPr/>
          <a:lstStyle/>
          <a:p>
            <a:pPr algn="ctr"/>
            <a:r>
              <a:rPr lang="en-US" sz="3600" b="1" dirty="0"/>
              <a:t>Partner </a:t>
            </a:r>
          </a:p>
          <a:p>
            <a:pPr lvl="2" algn="ctr"/>
            <a:r>
              <a:rPr lang="en-US" dirty="0"/>
              <a:t>Join our team through prayer and giving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A4D3B5-C8D1-B1FF-B005-65D3A76EF637}"/>
              </a:ext>
            </a:extLst>
          </p:cNvPr>
          <p:cNvGrpSpPr/>
          <p:nvPr/>
        </p:nvGrpSpPr>
        <p:grpSpPr>
          <a:xfrm>
            <a:off x="922015" y="1851603"/>
            <a:ext cx="2531934" cy="2531934"/>
            <a:chOff x="2688719" y="1962822"/>
            <a:chExt cx="2932356" cy="293235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9596593-7451-862C-7A45-1DF64B259BAE}"/>
                </a:ext>
              </a:extLst>
            </p:cNvPr>
            <p:cNvSpPr/>
            <p:nvPr/>
          </p:nvSpPr>
          <p:spPr>
            <a:xfrm>
              <a:off x="2688719" y="1962822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2E26E986-4423-A49C-6F7A-2DB846B1D9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3497292" y="2124513"/>
              <a:ext cx="1403232" cy="260897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C0D571-2281-89F4-BDB2-5F66BE00AF70}"/>
              </a:ext>
            </a:extLst>
          </p:cNvPr>
          <p:cNvGrpSpPr/>
          <p:nvPr/>
        </p:nvGrpSpPr>
        <p:grpSpPr>
          <a:xfrm>
            <a:off x="4845862" y="1846520"/>
            <a:ext cx="2531934" cy="2531934"/>
            <a:chOff x="4514449" y="1446098"/>
            <a:chExt cx="2932356" cy="293235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2DCA18C-41D6-79F6-514F-40D252C9C7E3}"/>
                </a:ext>
              </a:extLst>
            </p:cNvPr>
            <p:cNvSpPr/>
            <p:nvPr/>
          </p:nvSpPr>
          <p:spPr>
            <a:xfrm>
              <a:off x="4514449" y="1446098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A07C4D2-8A43-13AF-CCB6-B717875D7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00034" y="1613676"/>
              <a:ext cx="1942406" cy="221885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9F015E-6E9E-DBD9-D1F7-5F2BC307116E}"/>
              </a:ext>
            </a:extLst>
          </p:cNvPr>
          <p:cNvGrpSpPr/>
          <p:nvPr/>
        </p:nvGrpSpPr>
        <p:grpSpPr>
          <a:xfrm>
            <a:off x="8670195" y="1882588"/>
            <a:ext cx="2531934" cy="2531934"/>
            <a:chOff x="8469984" y="1482166"/>
            <a:chExt cx="2932356" cy="293235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1208BCA-1D0B-6673-C1AE-699F55EE3982}"/>
                </a:ext>
              </a:extLst>
            </p:cNvPr>
            <p:cNvSpPr/>
            <p:nvPr/>
          </p:nvSpPr>
          <p:spPr>
            <a:xfrm>
              <a:off x="8469984" y="1482166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61DE23C-849F-56EA-AAAA-C2553AF32E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1012" y="1704681"/>
              <a:ext cx="2570300" cy="2553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913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F5BF35-3CAE-41CD-5F60-4569E383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Sending Church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1382E97-5BD2-34FA-CBAE-5323B80FFC6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We are sent out by [Church name] of [City, State] who stand behind us in prayer and partnership.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6415091-2322-AA7E-00E5-04586E414C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83311C9-C0AC-6D3C-6498-1C21D56D73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62800" y="1192212"/>
            <a:ext cx="4419599" cy="2033589"/>
          </a:xfrm>
        </p:spPr>
        <p:txBody>
          <a:bodyPr/>
          <a:lstStyle/>
          <a:p>
            <a:pPr lvl="1"/>
            <a:r>
              <a:rPr lang="en-US" dirty="0"/>
              <a:t>Pastor’s endorsement quote</a:t>
            </a:r>
          </a:p>
        </p:txBody>
      </p:sp>
    </p:spTree>
    <p:extLst>
      <p:ext uri="{BB962C8B-B14F-4D97-AF65-F5344CB8AC3E}">
        <p14:creationId xmlns:p14="http://schemas.microsoft.com/office/powerpoint/2010/main" val="616464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0626-661E-D31B-F5B5-2C36B3FE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01640"/>
            <a:ext cx="5397661" cy="1627360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3D1D5-A7A3-7254-16A1-A9930BED7AB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805864" y="830244"/>
            <a:ext cx="3700149" cy="971396"/>
          </a:xfrm>
        </p:spPr>
        <p:txBody>
          <a:bodyPr/>
          <a:lstStyle/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B4D5C2-8D5C-6C58-91DF-D9F96C7D8F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FA6DD19-0577-8551-3D73-7AC0CCF9AAB2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994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4412D-F490-C492-6F7F-2EA4A9DD2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10CE4-88D9-1920-0903-6E2E3CA09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AB78E59E-D6FD-DBED-EEC7-7CA3A324A8B6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1FC4C8-DEC4-AD3F-4E30-CCC4FDDB36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7739" y="1713238"/>
            <a:ext cx="1804164" cy="1804164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F8B0909-ED25-F0E9-057C-9331F81E264B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348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E9262-20C3-4B90-C43F-62999647E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B7025FD-0ECC-25BF-E473-294EB84A03AA}"/>
              </a:ext>
            </a:extLst>
          </p:cNvPr>
          <p:cNvSpPr txBox="1">
            <a:spLocks/>
          </p:cNvSpPr>
          <p:nvPr/>
        </p:nvSpPr>
        <p:spPr>
          <a:xfrm>
            <a:off x="609600" y="1662443"/>
            <a:ext cx="5397661" cy="19035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50" baseline="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4800"/>
              <a:t>Thank you for partnering with us to bring Christ’s hope to [Country Name].</a:t>
            </a:r>
            <a:endParaRPr lang="en-US" sz="48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D1EEBDED-3BC6-5B6D-1A21-145AE36780D9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D38DC7-980F-FFB4-D2D0-3411EA2426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CA09E0-6C76-76E5-3027-B2689A67BF3C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09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8AB1C-5852-A748-6E21-090E4F571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F2807A8-A79D-0CEA-66C7-7C2A3D653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8E5EE08-C29C-8D2A-84BB-CD8585BBBAB4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0A9898-F0BE-39B0-F766-C1ECE2ACB0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64614" y="1713238"/>
            <a:ext cx="1804164" cy="1804164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58BACBE-515F-0CAC-05BF-28F72A710159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80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8135-6C52-50FC-2049-5D692828B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620557D-7EEB-AD6C-2AFD-A8A6E3934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60AD01A-E1FC-5001-DFF7-1FDC84E5E4CC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B37DAC-BE01-798F-4D8A-FAD2069F58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3989" y="1713238"/>
            <a:ext cx="1804164" cy="1804164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99B4790-DCCB-2530-B3C9-F7749CD4E396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8826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BWE Color Palette">
      <a:dk1>
        <a:srgbClr val="051A49"/>
      </a:dk1>
      <a:lt1>
        <a:srgbClr val="FFFFFF"/>
      </a:lt1>
      <a:dk2>
        <a:srgbClr val="014E7C"/>
      </a:dk2>
      <a:lt2>
        <a:srgbClr val="BFBFBF"/>
      </a:lt2>
      <a:accent1>
        <a:srgbClr val="8CC5E9"/>
      </a:accent1>
      <a:accent2>
        <a:srgbClr val="E79734"/>
      </a:accent2>
      <a:accent3>
        <a:srgbClr val="CA5E19"/>
      </a:accent3>
      <a:accent4>
        <a:srgbClr val="014E7C"/>
      </a:accent4>
      <a:accent5>
        <a:srgbClr val="35454D"/>
      </a:accent5>
      <a:accent6>
        <a:srgbClr val="648295"/>
      </a:accent6>
      <a:hlink>
        <a:srgbClr val="014E7C"/>
      </a:hlink>
      <a:folHlink>
        <a:srgbClr val="87BDE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0"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09bed2-f7e8-4458-86ba-0b7342e3e4b9">
      <Terms xmlns="http://schemas.microsoft.com/office/infopath/2007/PartnerControls"/>
    </lcf76f155ced4ddcb4097134ff3c332f>
    <TaxCatchAll xmlns="17dfcca9-8c90-499a-b9cd-66e289796ab9" xsi:nil="true"/>
    <_ip_UnifiedCompliancePolicyUIAction xmlns="http://schemas.microsoft.com/sharepoint/v3" xsi:nil="true"/>
    <Thumbnail xmlns="1109bed2-f7e8-4458-86ba-0b7342e3e4b9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299F0E581B6D4E82016765926751F5" ma:contentTypeVersion="22" ma:contentTypeDescription="Create a new document." ma:contentTypeScope="" ma:versionID="1fa17b0c925af22c94efa583d44084f6">
  <xsd:schema xmlns:xsd="http://www.w3.org/2001/XMLSchema" xmlns:xs="http://www.w3.org/2001/XMLSchema" xmlns:p="http://schemas.microsoft.com/office/2006/metadata/properties" xmlns:ns1="http://schemas.microsoft.com/sharepoint/v3" xmlns:ns2="1109bed2-f7e8-4458-86ba-0b7342e3e4b9" xmlns:ns3="17dfcca9-8c90-499a-b9cd-66e289796ab9" targetNamespace="http://schemas.microsoft.com/office/2006/metadata/properties" ma:root="true" ma:fieldsID="3e494ad253101d85f1f646be7d934e72" ns1:_="" ns2:_="" ns3:_="">
    <xsd:import namespace="http://schemas.microsoft.com/sharepoint/v3"/>
    <xsd:import namespace="1109bed2-f7e8-4458-86ba-0b7342e3e4b9"/>
    <xsd:import namespace="17dfcca9-8c90-499a-b9cd-66e289796a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Thumbnai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9bed2-f7e8-4458-86ba-0b7342e3e4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2002a0-d8de-4f25-bca0-0793141583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humbnail" ma:index="25" nillable="true" ma:displayName="Thumbnail" ma:format="Thumbnail" ma:internalName="Thumbnail">
      <xsd:simpleType>
        <xsd:restriction base="dms:Unknown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dfcca9-8c90-499a-b9cd-66e289796ab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7b7fe59-4c9b-4371-8d3f-58d53e7776f1}" ma:internalName="TaxCatchAll" ma:showField="CatchAllData" ma:web="17dfcca9-8c90-499a-b9cd-66e289796a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20C99F-06A2-4334-864B-4C3D67A3ED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338755-4861-4F19-95CE-2E0435643DD1}">
  <ds:schemaRefs>
    <ds:schemaRef ds:uri="http://purl.org/dc/dcmitype/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www.w3.org/XML/1998/namespace"/>
    <ds:schemaRef ds:uri="17dfcca9-8c90-499a-b9cd-66e289796ab9"/>
    <ds:schemaRef ds:uri="http://purl.org/dc/terms/"/>
    <ds:schemaRef ds:uri="1109bed2-f7e8-4458-86ba-0b7342e3e4b9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2604B4F-ECAC-4958-B13E-FE704AD911E1}">
  <ds:schemaRefs>
    <ds:schemaRef ds:uri="1109bed2-f7e8-4458-86ba-0b7342e3e4b9"/>
    <ds:schemaRef ds:uri="17dfcca9-8c90-499a-b9cd-66e289796a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</TotalTime>
  <Words>635</Words>
  <Application>Microsoft Macintosh PowerPoint</Application>
  <PresentationFormat>Widescreen</PresentationFormat>
  <Paragraphs>66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Arial</vt:lpstr>
      <vt:lpstr>Montserrat</vt:lpstr>
      <vt:lpstr>1_Office Theme</vt:lpstr>
      <vt:lpstr>[First and First LastName]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Global Need</vt:lpstr>
      <vt:lpstr>PowerPoint Presentation</vt:lpstr>
      <vt:lpstr>Calling &amp; Vision</vt:lpstr>
      <vt:lpstr>Calling &amp; Vision</vt:lpstr>
      <vt:lpstr>Ministry Assignment</vt:lpstr>
      <vt:lpstr>Our Approach &amp; Partnership</vt:lpstr>
      <vt:lpstr>We Need Partners to Sustain our Ministry in Liberia</vt:lpstr>
      <vt:lpstr>How You Can Join Us  </vt:lpstr>
      <vt:lpstr>Our Sending Church</vt:lpstr>
      <vt:lpstr>Thank you for partnering with us to bring Christ’s hope to [Country Name].</vt:lpstr>
      <vt:lpstr>Thank you for partnering with us to bring Christ’s hope to [Country Name].</vt:lpstr>
      <vt:lpstr>PowerPoint Presentation</vt:lpstr>
      <vt:lpstr>Thank you for partnering with us to bring Christ’s hope to [Country Name].</vt:lpstr>
      <vt:lpstr>Thank you for partnering with us to bring Christ’s hope to [Country Name].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Morales</dc:creator>
  <cp:lastModifiedBy>David Brandt</cp:lastModifiedBy>
  <cp:revision>8</cp:revision>
  <dcterms:created xsi:type="dcterms:W3CDTF">2022-10-13T14:02:28Z</dcterms:created>
  <dcterms:modified xsi:type="dcterms:W3CDTF">2026-07-22T14:29:45Z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0x01010025299F0E581B6D4E82016765926751F5</vt:lpwstr>
  </property>
  <property fmtid="{D5CDD505-2E9C-101B-9397-08002B2CF9AE}" pid="3" name="MediaServiceImageTags">
    <vt:lpwstr/>
  </property>
</Properties>
</file>